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8" r:id="rId4"/>
  </p:sldMasterIdLst>
  <p:sldIdLst>
    <p:sldId id="256" r:id="rId5"/>
    <p:sldId id="263" r:id="rId6"/>
    <p:sldId id="257" r:id="rId7"/>
    <p:sldId id="258" r:id="rId8"/>
    <p:sldId id="259" r:id="rId9"/>
    <p:sldId id="261" r:id="rId10"/>
    <p:sldId id="262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B68867A-042D-4F61-AF32-5F3234EA0476}" v="196" dt="2021-11-24T11:48:10.98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35" autoAdjust="0"/>
    <p:restoredTop sz="94660"/>
  </p:normalViewPr>
  <p:slideViewPr>
    <p:cSldViewPr snapToGrid="0">
      <p:cViewPr varScale="1">
        <p:scale>
          <a:sx n="55" d="100"/>
          <a:sy n="55" d="100"/>
        </p:scale>
        <p:origin x="758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nette Blackburn" userId="95c9c206-b296-4563-a588-3e67531bdc0e" providerId="ADAL" clId="{9B68867A-042D-4F61-AF32-5F3234EA0476}"/>
    <pc:docChg chg="custSel addSld delSld modSld">
      <pc:chgData name="Annette Blackburn" userId="95c9c206-b296-4563-a588-3e67531bdc0e" providerId="ADAL" clId="{9B68867A-042D-4F61-AF32-5F3234EA0476}" dt="2021-11-24T11:48:30.863" v="222" actId="1076"/>
      <pc:docMkLst>
        <pc:docMk/>
      </pc:docMkLst>
      <pc:sldChg chg="addSp delSp modSp mod">
        <pc:chgData name="Annette Blackburn" userId="95c9c206-b296-4563-a588-3e67531bdc0e" providerId="ADAL" clId="{9B68867A-042D-4F61-AF32-5F3234EA0476}" dt="2021-11-24T11:31:09.453" v="149" actId="1076"/>
        <pc:sldMkLst>
          <pc:docMk/>
          <pc:sldMk cId="3959071200" sldId="257"/>
        </pc:sldMkLst>
        <pc:spChg chg="add mod">
          <ac:chgData name="Annette Blackburn" userId="95c9c206-b296-4563-a588-3e67531bdc0e" providerId="ADAL" clId="{9B68867A-042D-4F61-AF32-5F3234EA0476}" dt="2021-11-24T11:31:09.453" v="149" actId="1076"/>
          <ac:spMkLst>
            <pc:docMk/>
            <pc:sldMk cId="3959071200" sldId="257"/>
            <ac:spMk id="13" creationId="{23B60171-2D7B-4A08-B856-9F1431DC1816}"/>
          </ac:spMkLst>
        </pc:spChg>
        <pc:picChg chg="add mod">
          <ac:chgData name="Annette Blackburn" userId="95c9c206-b296-4563-a588-3e67531bdc0e" providerId="ADAL" clId="{9B68867A-042D-4F61-AF32-5F3234EA0476}" dt="2021-11-24T11:15:09.657" v="120" actId="1076"/>
          <ac:picMkLst>
            <pc:docMk/>
            <pc:sldMk cId="3959071200" sldId="257"/>
            <ac:picMk id="3" creationId="{625686CF-2EEE-40D1-B262-0F709FADBCDF}"/>
          </ac:picMkLst>
        </pc:picChg>
        <pc:picChg chg="add mod">
          <ac:chgData name="Annette Blackburn" userId="95c9c206-b296-4563-a588-3e67531bdc0e" providerId="ADAL" clId="{9B68867A-042D-4F61-AF32-5F3234EA0476}" dt="2021-11-24T11:10:51.823" v="106"/>
          <ac:picMkLst>
            <pc:docMk/>
            <pc:sldMk cId="3959071200" sldId="257"/>
            <ac:picMk id="10" creationId="{6D28CAFA-2BF3-4168-A47D-427D8E3303CF}"/>
          </ac:picMkLst>
        </pc:picChg>
        <pc:picChg chg="add del mod">
          <ac:chgData name="Annette Blackburn" userId="95c9c206-b296-4563-a588-3e67531bdc0e" providerId="ADAL" clId="{9B68867A-042D-4F61-AF32-5F3234EA0476}" dt="2021-11-24T11:11:22.770" v="109" actId="478"/>
          <ac:picMkLst>
            <pc:docMk/>
            <pc:sldMk cId="3959071200" sldId="257"/>
            <ac:picMk id="11" creationId="{6F1BA260-7C3E-430E-8A85-7C72F6C41760}"/>
          </ac:picMkLst>
        </pc:picChg>
        <pc:picChg chg="add del mod">
          <ac:chgData name="Annette Blackburn" userId="95c9c206-b296-4563-a588-3e67531bdc0e" providerId="ADAL" clId="{9B68867A-042D-4F61-AF32-5F3234EA0476}" dt="2021-11-24T11:12:49.084" v="111" actId="478"/>
          <ac:picMkLst>
            <pc:docMk/>
            <pc:sldMk cId="3959071200" sldId="257"/>
            <ac:picMk id="12" creationId="{4119FC41-AD04-434D-A2CE-DB8AB53C8B26}"/>
          </ac:picMkLst>
        </pc:picChg>
        <pc:picChg chg="add mod">
          <ac:chgData name="Annette Blackburn" userId="95c9c206-b296-4563-a588-3e67531bdc0e" providerId="ADAL" clId="{9B68867A-042D-4F61-AF32-5F3234EA0476}" dt="2021-11-24T11:13:26.726" v="113"/>
          <ac:picMkLst>
            <pc:docMk/>
            <pc:sldMk cId="3959071200" sldId="257"/>
            <ac:picMk id="14" creationId="{C02B6A57-2ABA-421E-9C0D-C3B2166A7571}"/>
          </ac:picMkLst>
        </pc:picChg>
        <pc:picChg chg="add mod">
          <ac:chgData name="Annette Blackburn" userId="95c9c206-b296-4563-a588-3e67531bdc0e" providerId="ADAL" clId="{9B68867A-042D-4F61-AF32-5F3234EA0476}" dt="2021-11-24T11:13:54.733" v="114"/>
          <ac:picMkLst>
            <pc:docMk/>
            <pc:sldMk cId="3959071200" sldId="257"/>
            <ac:picMk id="15" creationId="{B518D4D7-62D8-49B8-A986-76C8D6AAF967}"/>
          </ac:picMkLst>
        </pc:picChg>
        <pc:picChg chg="add del mod">
          <ac:chgData name="Annette Blackburn" userId="95c9c206-b296-4563-a588-3e67531bdc0e" providerId="ADAL" clId="{9B68867A-042D-4F61-AF32-5F3234EA0476}" dt="2021-11-24T11:15:02.645" v="118"/>
          <ac:picMkLst>
            <pc:docMk/>
            <pc:sldMk cId="3959071200" sldId="257"/>
            <ac:picMk id="16" creationId="{767A1764-7D98-4401-A373-30FFC1576755}"/>
          </ac:picMkLst>
        </pc:picChg>
        <pc:picChg chg="del">
          <ac:chgData name="Annette Blackburn" userId="95c9c206-b296-4563-a588-3e67531bdc0e" providerId="ADAL" clId="{9B68867A-042D-4F61-AF32-5F3234EA0476}" dt="2021-11-24T11:17:02.572" v="126" actId="478"/>
          <ac:picMkLst>
            <pc:docMk/>
            <pc:sldMk cId="3959071200" sldId="257"/>
            <ac:picMk id="28" creationId="{6340A6AD-A002-4E54-A613-BF523E5D99BD}"/>
          </ac:picMkLst>
        </pc:picChg>
      </pc:sldChg>
      <pc:sldChg chg="addSp delSp modSp mod">
        <pc:chgData name="Annette Blackburn" userId="95c9c206-b296-4563-a588-3e67531bdc0e" providerId="ADAL" clId="{9B68867A-042D-4F61-AF32-5F3234EA0476}" dt="2021-11-24T11:45:20.270" v="183" actId="1076"/>
        <pc:sldMkLst>
          <pc:docMk/>
          <pc:sldMk cId="3518098463" sldId="258"/>
        </pc:sldMkLst>
        <pc:spChg chg="add del mod">
          <ac:chgData name="Annette Blackburn" userId="95c9c206-b296-4563-a588-3e67531bdc0e" providerId="ADAL" clId="{9B68867A-042D-4F61-AF32-5F3234EA0476}" dt="2021-11-24T11:31:39.410" v="152" actId="478"/>
          <ac:spMkLst>
            <pc:docMk/>
            <pc:sldMk cId="3518098463" sldId="258"/>
            <ac:spMk id="15" creationId="{34CF610B-7825-441B-810F-2A1343C1EC9F}"/>
          </ac:spMkLst>
        </pc:spChg>
        <pc:spChg chg="add mod">
          <ac:chgData name="Annette Blackburn" userId="95c9c206-b296-4563-a588-3e67531bdc0e" providerId="ADAL" clId="{9B68867A-042D-4F61-AF32-5F3234EA0476}" dt="2021-11-24T11:42:47.340" v="157"/>
          <ac:spMkLst>
            <pc:docMk/>
            <pc:sldMk cId="3518098463" sldId="258"/>
            <ac:spMk id="16" creationId="{F7F0439E-E4E5-4D9F-87BE-08966DCE96E5}"/>
          </ac:spMkLst>
        </pc:spChg>
        <pc:picChg chg="add mod">
          <ac:chgData name="Annette Blackburn" userId="95c9c206-b296-4563-a588-3e67531bdc0e" providerId="ADAL" clId="{9B68867A-042D-4F61-AF32-5F3234EA0476}" dt="2021-11-24T11:43:53.391" v="164" actId="1076"/>
          <ac:picMkLst>
            <pc:docMk/>
            <pc:sldMk cId="3518098463" sldId="258"/>
            <ac:picMk id="5" creationId="{58176F9C-0D8D-4F6E-AD8D-E1440AFF7125}"/>
          </ac:picMkLst>
        </pc:picChg>
        <pc:picChg chg="add mod">
          <ac:chgData name="Annette Blackburn" userId="95c9c206-b296-4563-a588-3e67531bdc0e" providerId="ADAL" clId="{9B68867A-042D-4F61-AF32-5F3234EA0476}" dt="2021-11-24T11:45:20.270" v="183" actId="1076"/>
          <ac:picMkLst>
            <pc:docMk/>
            <pc:sldMk cId="3518098463" sldId="258"/>
            <ac:picMk id="6" creationId="{10B2ADF8-C9DD-4C0F-9ED4-12F87BEA1468}"/>
          </ac:picMkLst>
        </pc:picChg>
        <pc:picChg chg="add mod">
          <ac:chgData name="Annette Blackburn" userId="95c9c206-b296-4563-a588-3e67531bdc0e" providerId="ADAL" clId="{9B68867A-042D-4F61-AF32-5F3234EA0476}" dt="2021-11-24T11:15:42.264" v="122"/>
          <ac:picMkLst>
            <pc:docMk/>
            <pc:sldMk cId="3518098463" sldId="258"/>
            <ac:picMk id="10" creationId="{25675DFD-FE56-4E7B-8027-9586211A1DBC}"/>
          </ac:picMkLst>
        </pc:picChg>
        <pc:picChg chg="add del mod">
          <ac:chgData name="Annette Blackburn" userId="95c9c206-b296-4563-a588-3e67531bdc0e" providerId="ADAL" clId="{9B68867A-042D-4F61-AF32-5F3234EA0476}" dt="2021-11-24T11:16:02.613" v="125" actId="478"/>
          <ac:picMkLst>
            <pc:docMk/>
            <pc:sldMk cId="3518098463" sldId="258"/>
            <ac:picMk id="11" creationId="{43609CA9-4CDD-4309-9998-67D2333E70E8}"/>
          </ac:picMkLst>
        </pc:picChg>
        <pc:picChg chg="add del mod">
          <ac:chgData name="Annette Blackburn" userId="95c9c206-b296-4563-a588-3e67531bdc0e" providerId="ADAL" clId="{9B68867A-042D-4F61-AF32-5F3234EA0476}" dt="2021-11-24T11:18:16.405" v="129" actId="478"/>
          <ac:picMkLst>
            <pc:docMk/>
            <pc:sldMk cId="3518098463" sldId="258"/>
            <ac:picMk id="12" creationId="{440A85A3-9872-433A-8B55-F49652FF6965}"/>
          </ac:picMkLst>
        </pc:picChg>
        <pc:picChg chg="add del mod">
          <ac:chgData name="Annette Blackburn" userId="95c9c206-b296-4563-a588-3e67531bdc0e" providerId="ADAL" clId="{9B68867A-042D-4F61-AF32-5F3234EA0476}" dt="2021-11-24T11:18:41.270" v="131" actId="478"/>
          <ac:picMkLst>
            <pc:docMk/>
            <pc:sldMk cId="3518098463" sldId="258"/>
            <ac:picMk id="13" creationId="{02EBB6ED-107F-421A-AD5E-837BD6BA9553}"/>
          </ac:picMkLst>
        </pc:picChg>
        <pc:picChg chg="add del mod">
          <ac:chgData name="Annette Blackburn" userId="95c9c206-b296-4563-a588-3e67531bdc0e" providerId="ADAL" clId="{9B68867A-042D-4F61-AF32-5F3234EA0476}" dt="2021-11-24T11:43:48.375" v="162"/>
          <ac:picMkLst>
            <pc:docMk/>
            <pc:sldMk cId="3518098463" sldId="258"/>
            <ac:picMk id="17" creationId="{FD1D215A-26FD-46FB-B37D-1F9733135160}"/>
          </ac:picMkLst>
        </pc:picChg>
        <pc:picChg chg="add del mod">
          <ac:chgData name="Annette Blackburn" userId="95c9c206-b296-4563-a588-3e67531bdc0e" providerId="ADAL" clId="{9B68867A-042D-4F61-AF32-5F3234EA0476}" dt="2021-11-24T11:45:16.279" v="181"/>
          <ac:picMkLst>
            <pc:docMk/>
            <pc:sldMk cId="3518098463" sldId="258"/>
            <ac:picMk id="19" creationId="{2A08243E-5AED-4C7E-84BA-F73916AF23AA}"/>
          </ac:picMkLst>
        </pc:picChg>
        <pc:picChg chg="del">
          <ac:chgData name="Annette Blackburn" userId="95c9c206-b296-4563-a588-3e67531bdc0e" providerId="ADAL" clId="{9B68867A-042D-4F61-AF32-5F3234EA0476}" dt="2021-11-24T11:15:45.240" v="123" actId="478"/>
          <ac:picMkLst>
            <pc:docMk/>
            <pc:sldMk cId="3518098463" sldId="258"/>
            <ac:picMk id="26" creationId="{A32E0284-657D-46E4-931F-5F8BF662C343}"/>
          </ac:picMkLst>
        </pc:picChg>
      </pc:sldChg>
      <pc:sldChg chg="addSp delSp modSp mod">
        <pc:chgData name="Annette Blackburn" userId="95c9c206-b296-4563-a588-3e67531bdc0e" providerId="ADAL" clId="{9B68867A-042D-4F61-AF32-5F3234EA0476}" dt="2021-11-24T11:47:32.419" v="212" actId="1076"/>
        <pc:sldMkLst>
          <pc:docMk/>
          <pc:sldMk cId="2262817222" sldId="259"/>
        </pc:sldMkLst>
        <pc:spChg chg="add del mod">
          <ac:chgData name="Annette Blackburn" userId="95c9c206-b296-4563-a588-3e67531bdc0e" providerId="ADAL" clId="{9B68867A-042D-4F61-AF32-5F3234EA0476}" dt="2021-11-24T11:32:28.369" v="156" actId="478"/>
          <ac:spMkLst>
            <pc:docMk/>
            <pc:sldMk cId="2262817222" sldId="259"/>
            <ac:spMk id="12" creationId="{A0AE3442-F7CE-42DA-B7A0-4545BEA02EF9}"/>
          </ac:spMkLst>
        </pc:spChg>
        <pc:spChg chg="add mod">
          <ac:chgData name="Annette Blackburn" userId="95c9c206-b296-4563-a588-3e67531bdc0e" providerId="ADAL" clId="{9B68867A-042D-4F61-AF32-5F3234EA0476}" dt="2021-11-24T11:44:14.653" v="165" actId="20577"/>
          <ac:spMkLst>
            <pc:docMk/>
            <pc:sldMk cId="2262817222" sldId="259"/>
            <ac:spMk id="13" creationId="{B3AF7D00-89C8-465D-A1E4-CAB29B0C5EEF}"/>
          </ac:spMkLst>
        </pc:spChg>
        <pc:picChg chg="add mod">
          <ac:chgData name="Annette Blackburn" userId="95c9c206-b296-4563-a588-3e67531bdc0e" providerId="ADAL" clId="{9B68867A-042D-4F61-AF32-5F3234EA0476}" dt="2021-11-24T11:44:24.605" v="171" actId="1076"/>
          <ac:picMkLst>
            <pc:docMk/>
            <pc:sldMk cId="2262817222" sldId="259"/>
            <ac:picMk id="5" creationId="{3BC2AF5D-03B1-47A8-ABE1-C16EDB3237CA}"/>
          </ac:picMkLst>
        </pc:picChg>
        <pc:picChg chg="add mod">
          <ac:chgData name="Annette Blackburn" userId="95c9c206-b296-4563-a588-3e67531bdc0e" providerId="ADAL" clId="{9B68867A-042D-4F61-AF32-5F3234EA0476}" dt="2021-11-24T11:45:33.498" v="189" actId="1076"/>
          <ac:picMkLst>
            <pc:docMk/>
            <pc:sldMk cId="2262817222" sldId="259"/>
            <ac:picMk id="6" creationId="{6A980890-447D-4211-88C6-3B3E794A3E3A}"/>
          </ac:picMkLst>
        </pc:picChg>
        <pc:picChg chg="add mod">
          <ac:chgData name="Annette Blackburn" userId="95c9c206-b296-4563-a588-3e67531bdc0e" providerId="ADAL" clId="{9B68867A-042D-4F61-AF32-5F3234EA0476}" dt="2021-11-24T11:47:32.419" v="212" actId="1076"/>
          <ac:picMkLst>
            <pc:docMk/>
            <pc:sldMk cId="2262817222" sldId="259"/>
            <ac:picMk id="7" creationId="{D7DF72BE-7B67-4B54-880A-E4A63985C9D2}"/>
          </ac:picMkLst>
        </pc:picChg>
        <pc:picChg chg="add mod">
          <ac:chgData name="Annette Blackburn" userId="95c9c206-b296-4563-a588-3e67531bdc0e" providerId="ADAL" clId="{9B68867A-042D-4F61-AF32-5F3234EA0476}" dt="2021-11-24T11:18:47.415" v="132"/>
          <ac:picMkLst>
            <pc:docMk/>
            <pc:sldMk cId="2262817222" sldId="259"/>
            <ac:picMk id="10" creationId="{B118114D-4049-4F72-B3ED-2D012D78C574}"/>
          </ac:picMkLst>
        </pc:picChg>
        <pc:picChg chg="add del mod">
          <ac:chgData name="Annette Blackburn" userId="95c9c206-b296-4563-a588-3e67531bdc0e" providerId="ADAL" clId="{9B68867A-042D-4F61-AF32-5F3234EA0476}" dt="2021-11-24T11:44:20.537" v="169"/>
          <ac:picMkLst>
            <pc:docMk/>
            <pc:sldMk cId="2262817222" sldId="259"/>
            <ac:picMk id="14" creationId="{39D83E48-7D19-4099-8FED-0B0FE48F34F6}"/>
          </ac:picMkLst>
        </pc:picChg>
        <pc:picChg chg="add del mod">
          <ac:chgData name="Annette Blackburn" userId="95c9c206-b296-4563-a588-3e67531bdc0e" providerId="ADAL" clId="{9B68867A-042D-4F61-AF32-5F3234EA0476}" dt="2021-11-24T11:45:28.312" v="187"/>
          <ac:picMkLst>
            <pc:docMk/>
            <pc:sldMk cId="2262817222" sldId="259"/>
            <ac:picMk id="16" creationId="{BC8C3292-F7DD-4E02-8AAA-DAF9C87D0E9B}"/>
          </ac:picMkLst>
        </pc:picChg>
        <pc:picChg chg="del">
          <ac:chgData name="Annette Blackburn" userId="95c9c206-b296-4563-a588-3e67531bdc0e" providerId="ADAL" clId="{9B68867A-042D-4F61-AF32-5F3234EA0476}" dt="2021-11-24T11:18:49.202" v="133" actId="478"/>
          <ac:picMkLst>
            <pc:docMk/>
            <pc:sldMk cId="2262817222" sldId="259"/>
            <ac:picMk id="18" creationId="{03A1CAF5-E309-4BD4-9957-847D0DD9DA4D}"/>
          </ac:picMkLst>
        </pc:picChg>
        <pc:picChg chg="add del mod">
          <ac:chgData name="Annette Blackburn" userId="95c9c206-b296-4563-a588-3e67531bdc0e" providerId="ADAL" clId="{9B68867A-042D-4F61-AF32-5F3234EA0476}" dt="2021-11-24T11:47:25.536" v="210"/>
          <ac:picMkLst>
            <pc:docMk/>
            <pc:sldMk cId="2262817222" sldId="259"/>
            <ac:picMk id="19" creationId="{FAF3F333-0E91-42B8-A462-08EE41FF809D}"/>
          </ac:picMkLst>
        </pc:picChg>
      </pc:sldChg>
      <pc:sldChg chg="del">
        <pc:chgData name="Annette Blackburn" userId="95c9c206-b296-4563-a588-3e67531bdc0e" providerId="ADAL" clId="{9B68867A-042D-4F61-AF32-5F3234EA0476}" dt="2021-11-24T11:15:19.632" v="121" actId="47"/>
        <pc:sldMkLst>
          <pc:docMk/>
          <pc:sldMk cId="3669172326" sldId="260"/>
        </pc:sldMkLst>
      </pc:sldChg>
      <pc:sldChg chg="addSp delSp modSp mod">
        <pc:chgData name="Annette Blackburn" userId="95c9c206-b296-4563-a588-3e67531bdc0e" providerId="ADAL" clId="{9B68867A-042D-4F61-AF32-5F3234EA0476}" dt="2021-11-24T11:47:59.795" v="217" actId="1076"/>
        <pc:sldMkLst>
          <pc:docMk/>
          <pc:sldMk cId="1077420730" sldId="261"/>
        </pc:sldMkLst>
        <pc:spChg chg="add mod">
          <ac:chgData name="Annette Blackburn" userId="95c9c206-b296-4563-a588-3e67531bdc0e" providerId="ADAL" clId="{9B68867A-042D-4F61-AF32-5F3234EA0476}" dt="2021-11-24T11:43:11.912" v="159"/>
          <ac:spMkLst>
            <pc:docMk/>
            <pc:sldMk cId="1077420730" sldId="261"/>
            <ac:spMk id="16" creationId="{95251B85-6B54-4517-83D4-623F43E04569}"/>
          </ac:spMkLst>
        </pc:spChg>
        <pc:picChg chg="add mod">
          <ac:chgData name="Annette Blackburn" userId="95c9c206-b296-4563-a588-3e67531bdc0e" providerId="ADAL" clId="{9B68867A-042D-4F61-AF32-5F3234EA0476}" dt="2021-11-24T11:44:39.141" v="175" actId="1076"/>
          <ac:picMkLst>
            <pc:docMk/>
            <pc:sldMk cId="1077420730" sldId="261"/>
            <ac:picMk id="4" creationId="{89C5EC9C-26BA-4F2B-ADEB-26DCEF85CA30}"/>
          </ac:picMkLst>
        </pc:picChg>
        <pc:picChg chg="add mod">
          <ac:chgData name="Annette Blackburn" userId="95c9c206-b296-4563-a588-3e67531bdc0e" providerId="ADAL" clId="{9B68867A-042D-4F61-AF32-5F3234EA0476}" dt="2021-11-24T11:46:07.272" v="193" actId="1076"/>
          <ac:picMkLst>
            <pc:docMk/>
            <pc:sldMk cId="1077420730" sldId="261"/>
            <ac:picMk id="6" creationId="{39EFBADD-9BE1-419F-969E-615EE0E028E0}"/>
          </ac:picMkLst>
        </pc:picChg>
        <pc:picChg chg="add mod">
          <ac:chgData name="Annette Blackburn" userId="95c9c206-b296-4563-a588-3e67531bdc0e" providerId="ADAL" clId="{9B68867A-042D-4F61-AF32-5F3234EA0476}" dt="2021-11-24T11:47:59.795" v="217" actId="1076"/>
          <ac:picMkLst>
            <pc:docMk/>
            <pc:sldMk cId="1077420730" sldId="261"/>
            <ac:picMk id="7" creationId="{ECD24E61-989E-4EAA-84D9-C17146C8A4AD}"/>
          </ac:picMkLst>
        </pc:picChg>
        <pc:picChg chg="add mod">
          <ac:chgData name="Annette Blackburn" userId="95c9c206-b296-4563-a588-3e67531bdc0e" providerId="ADAL" clId="{9B68867A-042D-4F61-AF32-5F3234EA0476}" dt="2021-11-24T11:19:00.909" v="135"/>
          <ac:picMkLst>
            <pc:docMk/>
            <pc:sldMk cId="1077420730" sldId="261"/>
            <ac:picMk id="10" creationId="{A83675D5-6D5C-4A89-99D7-09F72B61EEF0}"/>
          </ac:picMkLst>
        </pc:picChg>
        <pc:picChg chg="del">
          <ac:chgData name="Annette Blackburn" userId="95c9c206-b296-4563-a588-3e67531bdc0e" providerId="ADAL" clId="{9B68867A-042D-4F61-AF32-5F3234EA0476}" dt="2021-11-24T11:18:56.709" v="134" actId="478"/>
          <ac:picMkLst>
            <pc:docMk/>
            <pc:sldMk cId="1077420730" sldId="261"/>
            <ac:picMk id="12" creationId="{E1FFB858-9CAF-42EC-B732-28DD9FE99878}"/>
          </ac:picMkLst>
        </pc:picChg>
        <pc:picChg chg="add del mod">
          <ac:chgData name="Annette Blackburn" userId="95c9c206-b296-4563-a588-3e67531bdc0e" providerId="ADAL" clId="{9B68867A-042D-4F61-AF32-5F3234EA0476}" dt="2021-11-24T11:44:34.863" v="173"/>
          <ac:picMkLst>
            <pc:docMk/>
            <pc:sldMk cId="1077420730" sldId="261"/>
            <ac:picMk id="17" creationId="{800DBEF5-2278-4D6A-BD82-AB34D91DE108}"/>
          </ac:picMkLst>
        </pc:picChg>
        <pc:picChg chg="add del mod">
          <ac:chgData name="Annette Blackburn" userId="95c9c206-b296-4563-a588-3e67531bdc0e" providerId="ADAL" clId="{9B68867A-042D-4F61-AF32-5F3234EA0476}" dt="2021-11-24T11:46:02.290" v="191"/>
          <ac:picMkLst>
            <pc:docMk/>
            <pc:sldMk cId="1077420730" sldId="261"/>
            <ac:picMk id="18" creationId="{F1A8BA51-2739-451C-9FD0-5663EBAA1E51}"/>
          </ac:picMkLst>
        </pc:picChg>
        <pc:picChg chg="add del mod">
          <ac:chgData name="Annette Blackburn" userId="95c9c206-b296-4563-a588-3e67531bdc0e" providerId="ADAL" clId="{9B68867A-042D-4F61-AF32-5F3234EA0476}" dt="2021-11-24T11:47:40.142" v="214"/>
          <ac:picMkLst>
            <pc:docMk/>
            <pc:sldMk cId="1077420730" sldId="261"/>
            <ac:picMk id="19" creationId="{195AA0F8-3DEE-438A-BAC5-BA7D3FFB6D45}"/>
          </ac:picMkLst>
        </pc:picChg>
      </pc:sldChg>
      <pc:sldChg chg="addSp delSp modSp mod">
        <pc:chgData name="Annette Blackburn" userId="95c9c206-b296-4563-a588-3e67531bdc0e" providerId="ADAL" clId="{9B68867A-042D-4F61-AF32-5F3234EA0476}" dt="2021-11-24T11:48:30.863" v="222" actId="1076"/>
        <pc:sldMkLst>
          <pc:docMk/>
          <pc:sldMk cId="1329025542" sldId="262"/>
        </pc:sldMkLst>
        <pc:spChg chg="add mod">
          <ac:chgData name="Annette Blackburn" userId="95c9c206-b296-4563-a588-3e67531bdc0e" providerId="ADAL" clId="{9B68867A-042D-4F61-AF32-5F3234EA0476}" dt="2021-11-24T11:46:41.232" v="206" actId="1076"/>
          <ac:spMkLst>
            <pc:docMk/>
            <pc:sldMk cId="1329025542" sldId="262"/>
            <ac:spMk id="11" creationId="{A9ADF44F-471B-4D19-B47F-E97EE6202EDF}"/>
          </ac:spMkLst>
        </pc:spChg>
        <pc:picChg chg="add mod">
          <ac:chgData name="Annette Blackburn" userId="95c9c206-b296-4563-a588-3e67531bdc0e" providerId="ADAL" clId="{9B68867A-042D-4F61-AF32-5F3234EA0476}" dt="2021-11-24T11:46:46.344" v="207" actId="1076"/>
          <ac:picMkLst>
            <pc:docMk/>
            <pc:sldMk cId="1329025542" sldId="262"/>
            <ac:picMk id="4" creationId="{A8D558C7-0465-42C1-881E-F77DA77D119E}"/>
          </ac:picMkLst>
        </pc:picChg>
        <pc:picChg chg="add mod">
          <ac:chgData name="Annette Blackburn" userId="95c9c206-b296-4563-a588-3e67531bdc0e" providerId="ADAL" clId="{9B68867A-042D-4F61-AF32-5F3234EA0476}" dt="2021-11-24T11:48:30.863" v="222" actId="1076"/>
          <ac:picMkLst>
            <pc:docMk/>
            <pc:sldMk cId="1329025542" sldId="262"/>
            <ac:picMk id="5" creationId="{49D66FE2-58F3-43F1-9245-FDE3CC6743A1}"/>
          </ac:picMkLst>
        </pc:picChg>
        <pc:picChg chg="mod">
          <ac:chgData name="Annette Blackburn" userId="95c9c206-b296-4563-a588-3e67531bdc0e" providerId="ADAL" clId="{9B68867A-042D-4F61-AF32-5F3234EA0476}" dt="2021-11-24T11:20:55.944" v="147" actId="14100"/>
          <ac:picMkLst>
            <pc:docMk/>
            <pc:sldMk cId="1329025542" sldId="262"/>
            <ac:picMk id="8" creationId="{80D217C5-457E-406B-8033-DFF6D8491F20}"/>
          </ac:picMkLst>
        </pc:picChg>
        <pc:picChg chg="add mod">
          <ac:chgData name="Annette Blackburn" userId="95c9c206-b296-4563-a588-3e67531bdc0e" providerId="ADAL" clId="{9B68867A-042D-4F61-AF32-5F3234EA0476}" dt="2021-11-24T11:23:12.217" v="148" actId="1076"/>
          <ac:picMkLst>
            <pc:docMk/>
            <pc:sldMk cId="1329025542" sldId="262"/>
            <ac:picMk id="10" creationId="{A52D951B-2D41-458A-BA09-47B3F46DD961}"/>
          </ac:picMkLst>
        </pc:picChg>
        <pc:picChg chg="add del mod">
          <ac:chgData name="Annette Blackburn" userId="95c9c206-b296-4563-a588-3e67531bdc0e" providerId="ADAL" clId="{9B68867A-042D-4F61-AF32-5F3234EA0476}" dt="2021-11-24T11:44:46.538" v="177"/>
          <ac:picMkLst>
            <pc:docMk/>
            <pc:sldMk cId="1329025542" sldId="262"/>
            <ac:picMk id="12" creationId="{C7FFCBEB-3279-4960-8A8B-DD705658C7AC}"/>
          </ac:picMkLst>
        </pc:picChg>
        <pc:picChg chg="del">
          <ac:chgData name="Annette Blackburn" userId="95c9c206-b296-4563-a588-3e67531bdc0e" providerId="ADAL" clId="{9B68867A-042D-4F61-AF32-5F3234EA0476}" dt="2021-11-24T11:19:07.677" v="136" actId="478"/>
          <ac:picMkLst>
            <pc:docMk/>
            <pc:sldMk cId="1329025542" sldId="262"/>
            <ac:picMk id="15" creationId="{28F6E175-193A-491D-8683-E14747D3130D}"/>
          </ac:picMkLst>
        </pc:picChg>
        <pc:picChg chg="add del mod">
          <ac:chgData name="Annette Blackburn" userId="95c9c206-b296-4563-a588-3e67531bdc0e" providerId="ADAL" clId="{9B68867A-042D-4F61-AF32-5F3234EA0476}" dt="2021-11-24T11:46:28.478" v="202"/>
          <ac:picMkLst>
            <pc:docMk/>
            <pc:sldMk cId="1329025542" sldId="262"/>
            <ac:picMk id="19" creationId="{2BEBB57C-A89A-44BC-A2C2-F7D255119B9A}"/>
          </ac:picMkLst>
        </pc:picChg>
        <pc:picChg chg="add mod">
          <ac:chgData name="Annette Blackburn" userId="95c9c206-b296-4563-a588-3e67531bdc0e" providerId="ADAL" clId="{9B68867A-042D-4F61-AF32-5F3234EA0476}" dt="2021-11-24T11:48:21.816" v="220" actId="1076"/>
          <ac:picMkLst>
            <pc:docMk/>
            <pc:sldMk cId="1329025542" sldId="262"/>
            <ac:picMk id="20" creationId="{A049B728-A151-46BA-8A7C-1AA4767337A9}"/>
          </ac:picMkLst>
        </pc:picChg>
      </pc:sldChg>
      <pc:sldChg chg="addSp delSp modSp add mod setBg delDesignElem">
        <pc:chgData name="Annette Blackburn" userId="95c9c206-b296-4563-a588-3e67531bdc0e" providerId="ADAL" clId="{9B68867A-042D-4F61-AF32-5F3234EA0476}" dt="2021-11-24T11:00:14.144" v="105" actId="20577"/>
        <pc:sldMkLst>
          <pc:docMk/>
          <pc:sldMk cId="3316154142" sldId="263"/>
        </pc:sldMkLst>
        <pc:spChg chg="add mod">
          <ac:chgData name="Annette Blackburn" userId="95c9c206-b296-4563-a588-3e67531bdc0e" providerId="ADAL" clId="{9B68867A-042D-4F61-AF32-5F3234EA0476}" dt="2021-11-24T11:00:14.144" v="105" actId="20577"/>
          <ac:spMkLst>
            <pc:docMk/>
            <pc:sldMk cId="3316154142" sldId="263"/>
            <ac:spMk id="3" creationId="{EBA5B266-C841-40C0-A052-B73A152BB211}"/>
          </ac:spMkLst>
        </pc:spChg>
        <pc:spChg chg="del">
          <ac:chgData name="Annette Blackburn" userId="95c9c206-b296-4563-a588-3e67531bdc0e" providerId="ADAL" clId="{9B68867A-042D-4F61-AF32-5F3234EA0476}" dt="2021-11-24T10:52:06.874" v="1"/>
          <ac:spMkLst>
            <pc:docMk/>
            <pc:sldMk cId="3316154142" sldId="263"/>
            <ac:spMk id="36" creationId="{362E11DD-B54B-4751-9C17-39DAF9EF46E7}"/>
          </ac:spMkLst>
        </pc:spChg>
        <pc:grpChg chg="del">
          <ac:chgData name="Annette Blackburn" userId="95c9c206-b296-4563-a588-3e67531bdc0e" providerId="ADAL" clId="{9B68867A-042D-4F61-AF32-5F3234EA0476}" dt="2021-11-24T10:52:06.874" v="1"/>
          <ac:grpSpMkLst>
            <pc:docMk/>
            <pc:sldMk cId="3316154142" sldId="263"/>
            <ac:grpSpMk id="38" creationId="{B55DE4E1-F219-45A4-96D9-9A86D0E4DBD2}"/>
          </ac:grpSpMkLst>
        </pc:grpChg>
        <pc:picChg chg="mod">
          <ac:chgData name="Annette Blackburn" userId="95c9c206-b296-4563-a588-3e67531bdc0e" providerId="ADAL" clId="{9B68867A-042D-4F61-AF32-5F3234EA0476}" dt="2021-11-24T10:53:10.095" v="3" actId="1076"/>
          <ac:picMkLst>
            <pc:docMk/>
            <pc:sldMk cId="3316154142" sldId="263"/>
            <ac:picMk id="27" creationId="{8EA27BFC-A909-4627-8E43-7B4AB62C2FA3}"/>
          </ac:picMkLst>
        </pc:picChg>
        <pc:picChg chg="add mod">
          <ac:chgData name="Annette Blackburn" userId="95c9c206-b296-4563-a588-3e67531bdc0e" providerId="ADAL" clId="{9B68867A-042D-4F61-AF32-5F3234EA0476}" dt="2021-11-24T10:57:19.586" v="9" actId="14100"/>
          <ac:picMkLst>
            <pc:docMk/>
            <pc:sldMk cId="3316154142" sldId="263"/>
            <ac:picMk id="1026" creationId="{32EA4713-FE7C-4DD1-8ACF-7FD2BD8E3A3B}"/>
          </ac:picMkLst>
        </pc:picChg>
        <pc:picChg chg="add mod">
          <ac:chgData name="Annette Blackburn" userId="95c9c206-b296-4563-a588-3e67531bdc0e" providerId="ADAL" clId="{9B68867A-042D-4F61-AF32-5F3234EA0476}" dt="2021-11-24T10:58:52.081" v="18" actId="1076"/>
          <ac:picMkLst>
            <pc:docMk/>
            <pc:sldMk cId="3316154142" sldId="263"/>
            <ac:picMk id="1028" creationId="{683A6071-6180-4323-AE19-983039CB9D58}"/>
          </ac:picMkLst>
        </pc:picChg>
        <pc:picChg chg="add del mod">
          <ac:chgData name="Annette Blackburn" userId="95c9c206-b296-4563-a588-3e67531bdc0e" providerId="ADAL" clId="{9B68867A-042D-4F61-AF32-5F3234EA0476}" dt="2021-11-24T10:58:41.911" v="17" actId="478"/>
          <ac:picMkLst>
            <pc:docMk/>
            <pc:sldMk cId="3316154142" sldId="263"/>
            <ac:picMk id="1029" creationId="{9CB7F8C8-D3BE-45AD-BD3D-9FED89E814A8}"/>
          </ac:picMkLst>
        </pc:picChg>
        <pc:picChg chg="add mod">
          <ac:chgData name="Annette Blackburn" userId="95c9c206-b296-4563-a588-3e67531bdc0e" providerId="ADAL" clId="{9B68867A-042D-4F61-AF32-5F3234EA0476}" dt="2021-11-24T11:00:01.065" v="76" actId="1076"/>
          <ac:picMkLst>
            <pc:docMk/>
            <pc:sldMk cId="3316154142" sldId="263"/>
            <ac:picMk id="1030" creationId="{D3C3146C-6DF4-4999-9280-261C2F268DE9}"/>
          </ac:picMkLst>
        </pc:picChg>
        <pc:picChg chg="add mod">
          <ac:chgData name="Annette Blackburn" userId="95c9c206-b296-4563-a588-3e67531bdc0e" providerId="ADAL" clId="{9B68867A-042D-4F61-AF32-5F3234EA0476}" dt="2021-11-24T11:00:07.646" v="86" actId="1076"/>
          <ac:picMkLst>
            <pc:docMk/>
            <pc:sldMk cId="3316154142" sldId="263"/>
            <ac:picMk id="1031" creationId="{DC44A4D3-B053-4201-99FE-4F96226E647A}"/>
          </ac:picMkLst>
        </pc:picChg>
      </pc:sldChg>
    </pc:docChg>
  </pc:docChgLst>
  <pc:docChgLst>
    <pc:chgData name="Charlotte Theophani" userId="4224b8d9-78a1-4eed-aa56-24bd71cf3d21" providerId="ADAL" clId="{E8DB1A38-F87B-41A3-A980-592A419DCBF9}"/>
    <pc:docChg chg="modSld">
      <pc:chgData name="Charlotte Theophani" userId="4224b8d9-78a1-4eed-aa56-24bd71cf3d21" providerId="ADAL" clId="{E8DB1A38-F87B-41A3-A980-592A419DCBF9}" dt="2021-09-17T08:23:27.676" v="1" actId="20577"/>
      <pc:docMkLst>
        <pc:docMk/>
      </pc:docMkLst>
      <pc:sldChg chg="modSp mod">
        <pc:chgData name="Charlotte Theophani" userId="4224b8d9-78a1-4eed-aa56-24bd71cf3d21" providerId="ADAL" clId="{E8DB1A38-F87B-41A3-A980-592A419DCBF9}" dt="2021-09-17T08:23:27.676" v="1" actId="20577"/>
        <pc:sldMkLst>
          <pc:docMk/>
          <pc:sldMk cId="1329025542" sldId="262"/>
        </pc:sldMkLst>
        <pc:spChg chg="mod">
          <ac:chgData name="Charlotte Theophani" userId="4224b8d9-78a1-4eed-aa56-24bd71cf3d21" providerId="ADAL" clId="{E8DB1A38-F87B-41A3-A980-592A419DCBF9}" dt="2021-09-17T08:23:27.676" v="1" actId="20577"/>
          <ac:spMkLst>
            <pc:docMk/>
            <pc:sldMk cId="1329025542" sldId="262"/>
            <ac:spMk id="3" creationId="{E2F45D2A-50EC-41E7-BDF4-8391C5206DCB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25731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11/24/2021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91634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B2497495-0637-405E-AE64-5CC7506D51F5}" type="datetime1">
              <a:rPr lang="en-US" smtClean="0"/>
              <a:t>11/24/2021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76221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FD690-9426-415D-8B65-26881E07B2D4}" type="datetime1">
              <a:rPr lang="en-US" smtClean="0"/>
              <a:t>11/24/2021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13865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4989A-474C-40DE-95B9-011C28B71673}" type="datetime1">
              <a:rPr lang="en-US" smtClean="0"/>
              <a:t>11/24/2021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5511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ED54-5B5E-4A04-93D3-5772E3CE3818}" type="datetime1">
              <a:rPr lang="en-US" smtClean="0"/>
              <a:t>11/24/2021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60976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11/24/2021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7475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884F1-FFEA-405F-9602-3DCA865EDA4E}" type="datetime1">
              <a:rPr lang="en-US" smtClean="0"/>
              <a:t>11/24/2021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58346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DB4A-8810-4A10-AD5C-D5E2C667F5B3}" type="datetime1">
              <a:rPr lang="en-US" smtClean="0"/>
              <a:t>11/24/2021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1956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D4963-E985-44C4-B8C4-FDD613B7C2F8}" type="datetime1">
              <a:rPr lang="en-US" smtClean="0"/>
              <a:t>11/24/2021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52479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572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ED291B17-9318-49DB-B28B-6E5994AE9581}" type="datetime1">
              <a:rPr lang="en-US" smtClean="0"/>
              <a:t>11/24/2021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7141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farmtoschoolbc.trubox.ca/2016/658" TargetMode="External"/><Relationship Id="rId5" Type="http://schemas.openxmlformats.org/officeDocument/2006/relationships/image" Target="../media/image6.jpg"/><Relationship Id="rId4" Type="http://schemas.microsoft.com/office/2007/relationships/hdphoto" Target="../media/hdphoto2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hyperlink" Target="https://withtwospoons.com/mediterranean-couscous-salad/" TargetMode="External"/><Relationship Id="rId7" Type="http://schemas.openxmlformats.org/officeDocument/2006/relationships/image" Target="../media/image9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5.png"/><Relationship Id="rId4" Type="http://schemas.openxmlformats.org/officeDocument/2006/relationships/hyperlink" Target="https://creativecommons.org/licenses/by-nc-nd/3.0/" TargetMode="External"/><Relationship Id="rId9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hdphoto" Target="../media/hdphoto2.wdp"/><Relationship Id="rId7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hyperlink" Target="https://foto.wuestenigel.com/fresh-salad-with-carrots-cucumber-and-purple-cabbage-on-a-white-plate/" TargetMode="External"/><Relationship Id="rId10" Type="http://schemas.openxmlformats.org/officeDocument/2006/relationships/image" Target="../media/image13.png"/><Relationship Id="rId4" Type="http://schemas.openxmlformats.org/officeDocument/2006/relationships/image" Target="../media/image12.jp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microsoft.com/office/2007/relationships/hdphoto" Target="../media/hdphoto2.wdp"/><Relationship Id="rId7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hyperlink" Target="https://www.flickr.com/photos/80093862@N00/3907276631" TargetMode="External"/><Relationship Id="rId4" Type="http://schemas.openxmlformats.org/officeDocument/2006/relationships/image" Target="../media/image14.jpg"/><Relationship Id="rId9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microsoft.com/office/2007/relationships/hdphoto" Target="../media/hdphoto2.wdp"/><Relationship Id="rId7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hyperlink" Target="https://withtwospoons.com/roasted-carrot-and-quinoa-salad/" TargetMode="External"/><Relationship Id="rId10" Type="http://schemas.openxmlformats.org/officeDocument/2006/relationships/image" Target="../media/image13.png"/><Relationship Id="rId4" Type="http://schemas.openxmlformats.org/officeDocument/2006/relationships/image" Target="../media/image17.jpg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microsoft.com/office/2007/relationships/hdphoto" Target="../media/hdphoto2.wdp"/><Relationship Id="rId7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hyperlink" Target="http://www.laavyskitchen.com/2013/08/chipotle-style-corn-salsa-mexican-corn.html" TargetMode="External"/><Relationship Id="rId10" Type="http://schemas.openxmlformats.org/officeDocument/2006/relationships/image" Target="../media/image13.png"/><Relationship Id="rId4" Type="http://schemas.openxmlformats.org/officeDocument/2006/relationships/image" Target="../media/image18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microsoft.com/office/2007/relationships/hdphoto" Target="../media/hdphoto2.wdp"/><Relationship Id="rId7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hyperlink" Target="http://pumpsandiron.com/2017/11/05/maple-roasted-chickpeas/" TargetMode="External"/><Relationship Id="rId10" Type="http://schemas.openxmlformats.org/officeDocument/2006/relationships/image" Target="../media/image13.png"/><Relationship Id="rId4" Type="http://schemas.openxmlformats.org/officeDocument/2006/relationships/image" Target="../media/image19.jpg"/><Relationship Id="rId9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D3942243-EB87-47B0-A725-FB513F644A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7620" y="-1"/>
            <a:ext cx="12207240" cy="68580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2CCF4379-8369-4F4F-AC81-9867E9E88D00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36" r="1" b="5692"/>
          <a:stretch/>
        </p:blipFill>
        <p:spPr bwMode="auto">
          <a:xfrm>
            <a:off x="20" y="1"/>
            <a:ext cx="6015547" cy="4257366"/>
          </a:xfrm>
          <a:prstGeom prst="rect">
            <a:avLst/>
          </a:prstGeom>
          <a:noFill/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51EA2B2F-0614-4D69-B22A-E70BCFCAD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57367"/>
            <a:ext cx="12192000" cy="2610464"/>
          </a:xfrm>
          <a:prstGeom prst="rect">
            <a:avLst/>
          </a:prstGeom>
          <a:blipFill dpi="0" rotWithShape="1">
            <a:blip r:embed="rId3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8979AC-2EF5-40E2-A00C-C4F5B97AF0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51560" y="4355692"/>
            <a:ext cx="9085940" cy="1472224"/>
          </a:xfrm>
        </p:spPr>
        <p:txBody>
          <a:bodyPr anchor="b">
            <a:normAutofit/>
          </a:bodyPr>
          <a:lstStyle/>
          <a:p>
            <a:r>
              <a:rPr lang="en-US" sz="7200"/>
              <a:t>Salad REcipes</a:t>
            </a:r>
            <a:endParaRPr lang="en-GB" sz="720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5EE4731-0A73-4942-9EE3-70A7472548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69848" y="5908302"/>
            <a:ext cx="9052560" cy="364482"/>
          </a:xfrm>
        </p:spPr>
        <p:txBody>
          <a:bodyPr>
            <a:normAutofit lnSpcReduction="10000"/>
          </a:bodyPr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556481-EC7D-4556-A6B6-07B7EC670D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t="2777" b="2777"/>
          <a:stretch/>
        </p:blipFill>
        <p:spPr>
          <a:xfrm>
            <a:off x="6176433" y="-2"/>
            <a:ext cx="6015567" cy="4261104"/>
          </a:xfrm>
          <a:prstGeom prst="rect">
            <a:avLst/>
          </a:prstGeom>
        </p:spPr>
      </p:pic>
      <p:grpSp>
        <p:nvGrpSpPr>
          <p:cNvPr id="34" name="Group 33">
            <a:extLst>
              <a:ext uri="{FF2B5EF4-FFF2-40B4-BE49-F238E27FC236}">
                <a16:creationId xmlns:a16="http://schemas.microsoft.com/office/drawing/2014/main" id="{74F14128-2B23-48F2-BD56-EA0849FACC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5590" y="5111496"/>
            <a:ext cx="1080904" cy="1080902"/>
            <a:chOff x="9685338" y="4460675"/>
            <a:chExt cx="1080904" cy="108090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1E646914-1486-4A28-BF54-E138E8A7A2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7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DD627D15-B201-4E06-B8F9-73B6A6D1E0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78566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367C3E-49D2-42F9-93EC-B38F5E3BFE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2280" y="484632"/>
            <a:ext cx="6743844" cy="1609344"/>
          </a:xfrm>
        </p:spPr>
        <p:txBody>
          <a:bodyPr>
            <a:normAutofit/>
          </a:bodyPr>
          <a:lstStyle/>
          <a:p>
            <a:r>
              <a:rPr lang="en-US" sz="4800" dirty="0"/>
              <a:t>Mediterranean vegetable couscous</a:t>
            </a:r>
            <a:endParaRPr lang="en-GB" sz="48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408D87E-F32A-417D-B5C1-C55A13FDBB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2279" y="2121408"/>
            <a:ext cx="6743845" cy="4050792"/>
          </a:xfrm>
        </p:spPr>
        <p:txBody>
          <a:bodyPr numCol="3">
            <a:normAutofit/>
          </a:bodyPr>
          <a:lstStyle/>
          <a:p>
            <a:pPr>
              <a:spcAft>
                <a:spcPts val="1000"/>
              </a:spcAft>
            </a:pPr>
            <a:r>
              <a:rPr lang="en-GB" sz="10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1 Aubergine</a:t>
            </a:r>
          </a:p>
          <a:p>
            <a:pPr>
              <a:spcAft>
                <a:spcPts val="1000"/>
              </a:spcAft>
            </a:pPr>
            <a:r>
              <a:rPr lang="en-GB" sz="10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1 Red pepper</a:t>
            </a:r>
          </a:p>
          <a:p>
            <a:pPr>
              <a:spcAft>
                <a:spcPts val="1000"/>
              </a:spcAft>
            </a:pPr>
            <a:r>
              <a:rPr lang="en-GB" sz="10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1 Courgette</a:t>
            </a:r>
          </a:p>
          <a:p>
            <a:pPr>
              <a:spcAft>
                <a:spcPts val="1000"/>
              </a:spcAft>
            </a:pPr>
            <a:r>
              <a:rPr lang="en-GB" sz="10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1 Red onion</a:t>
            </a:r>
          </a:p>
          <a:p>
            <a:pPr>
              <a:spcAft>
                <a:spcPts val="1000"/>
              </a:spcAft>
            </a:pPr>
            <a:r>
              <a:rPr lang="en-GB" sz="10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75ml Olive oil</a:t>
            </a:r>
          </a:p>
          <a:p>
            <a:pPr>
              <a:spcAft>
                <a:spcPts val="1000"/>
              </a:spcAft>
            </a:pPr>
            <a:r>
              <a:rPr lang="en-GB" sz="10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Black pepper</a:t>
            </a:r>
          </a:p>
          <a:p>
            <a:pPr>
              <a:spcAft>
                <a:spcPts val="1000"/>
              </a:spcAft>
            </a:pPr>
            <a:r>
              <a:rPr lang="en-GB" sz="10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300g Couscous</a:t>
            </a:r>
          </a:p>
          <a:p>
            <a:pPr>
              <a:spcAft>
                <a:spcPts val="1000"/>
              </a:spcAft>
            </a:pPr>
            <a:r>
              <a:rPr lang="en-GB" sz="1000" dirty="0"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1tbsp </a:t>
            </a:r>
            <a:r>
              <a:rPr lang="en-GB" sz="10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Vegetable stock</a:t>
            </a:r>
          </a:p>
          <a:p>
            <a:pPr>
              <a:spcAft>
                <a:spcPts val="1000"/>
              </a:spcAft>
            </a:pPr>
            <a:r>
              <a:rPr lang="en-GB" sz="10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1 Lemon</a:t>
            </a:r>
          </a:p>
          <a:p>
            <a:pPr>
              <a:spcAft>
                <a:spcPts val="1000"/>
              </a:spcAft>
            </a:pPr>
            <a:r>
              <a:rPr lang="en-GB" sz="10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1tbsp Basil (chopped)</a:t>
            </a:r>
          </a:p>
          <a:p>
            <a:r>
              <a:rPr lang="en-GB" sz="10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1tbsp Parsley (chopped)</a:t>
            </a:r>
          </a:p>
          <a:p>
            <a:pPr>
              <a:spcAft>
                <a:spcPts val="1000"/>
              </a:spcAft>
            </a:pPr>
            <a:r>
              <a:rPr lang="en-GB" sz="1000" b="1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METHOD</a:t>
            </a:r>
            <a:endParaRPr lang="en-GB" sz="1000" dirty="0">
              <a:effectLst/>
              <a:latin typeface="Aharoni" panose="02010803020104030203" pitchFamily="2" charset="-79"/>
              <a:ea typeface="Calibri" panose="020F0502020204030204" pitchFamily="34" charset="0"/>
              <a:cs typeface="Aharoni" panose="02010803020104030203" pitchFamily="2" charset="-79"/>
            </a:endParaRPr>
          </a:p>
          <a:p>
            <a:pPr marL="0" lvl="0" indent="0">
              <a:spcAft>
                <a:spcPts val="1000"/>
              </a:spcAft>
              <a:buNone/>
            </a:pPr>
            <a:r>
              <a:rPr lang="en-GB" sz="10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1. Preheat oven to 200°c or Gas 6.</a:t>
            </a:r>
          </a:p>
          <a:p>
            <a:pPr marL="0" lvl="0" indent="0">
              <a:spcAft>
                <a:spcPts val="1000"/>
              </a:spcAft>
              <a:buNone/>
            </a:pPr>
            <a:r>
              <a:rPr lang="en-GB" sz="10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2. Cut aubergine, red pepper, courgette, and red onion into 1cm cubes. Put them all into a roasting tray and mix them with 2 tbsp of the olive oil and season with the black pepper. Spread them out single layer in the tray and cook them for 30-40 minutes turning them once until they are well cooked and browned at the edges. Remove them from the oven and allow to cool.</a:t>
            </a:r>
          </a:p>
          <a:p>
            <a:pPr marL="0" lvl="0" indent="0">
              <a:spcAft>
                <a:spcPts val="1000"/>
              </a:spcAft>
              <a:buNone/>
            </a:pPr>
            <a:r>
              <a:rPr lang="en-GB" sz="10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3. Boil the kettle. Put the couscous into a large bowl. Add 2tbsp olive oil to the couscous and stir to ensure all the grains have a covering of oil (this stops the grains sticking together). Scatter over the vegetable stock. Pour 525ml of boiling water over the couscous and stir briefly with a fork. The water should just cover the couscous. Immediately cover the bowl with a tight layer of cling film sealing it to make sure the steam doesn’t escape. Leave to steam for 5 minutes. Test the grains they should be nearly soft, and all the water has soaked in. fork over the couscous and leave to cool.</a:t>
            </a:r>
          </a:p>
          <a:p>
            <a:pPr marL="0" indent="0">
              <a:buNone/>
            </a:pPr>
            <a:r>
              <a:rPr lang="en-GB" sz="10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4. When the vegetables and couscous have cooled, assemble the salad by tossing them together in a large bowl along with the remaining olive oil, lemon juice and herbs. Season to taste and serve</a:t>
            </a:r>
            <a:endParaRPr lang="en-GB" sz="10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48C4791-F472-4D2F-A47E-7B606462A9D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1695" r="23760"/>
          <a:stretch/>
        </p:blipFill>
        <p:spPr>
          <a:xfrm>
            <a:off x="7545274" y="10"/>
            <a:ext cx="4646726" cy="685799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9A896B9-F27D-46B4-89A4-5FE2E4A22AD4}"/>
              </a:ext>
            </a:extLst>
          </p:cNvPr>
          <p:cNvSpPr txBox="1"/>
          <p:nvPr/>
        </p:nvSpPr>
        <p:spPr>
          <a:xfrm>
            <a:off x="9388027" y="6657945"/>
            <a:ext cx="2803973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withtwospoons.com/mediterranean-couscous-salad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n-GB" sz="700">
              <a:solidFill>
                <a:srgbClr val="FFFFFF"/>
              </a:solidFill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8EA27BFC-A909-4627-8E43-7B4AB62C2FA3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62675" y="5558907"/>
            <a:ext cx="1016000" cy="101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32EA4713-FE7C-4DD1-8ACF-7FD2BD8E3A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5543" y="5001475"/>
            <a:ext cx="2496457" cy="1856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3">
            <a:extLst>
              <a:ext uri="{FF2B5EF4-FFF2-40B4-BE49-F238E27FC236}">
                <a16:creationId xmlns:a16="http://schemas.microsoft.com/office/drawing/2014/main" id="{EBA5B266-C841-40C0-A052-B73A152BB2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88" y="6345936"/>
            <a:ext cx="9695543" cy="512064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2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alibri" panose="020F0502020204030204" pitchFamily="34" charset="0"/>
              </a:rPr>
              <a:t>         #HCLfoodies @HCLCatering                Facebook           Instagram            Twitter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8" name="Picture 4" descr="See the source image">
            <a:extLst>
              <a:ext uri="{FF2B5EF4-FFF2-40B4-BE49-F238E27FC236}">
                <a16:creationId xmlns:a16="http://schemas.microsoft.com/office/drawing/2014/main" id="{683A6071-6180-4323-AE19-983039CB9D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0489" y="6380511"/>
            <a:ext cx="376238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 descr="See the source image">
            <a:extLst>
              <a:ext uri="{FF2B5EF4-FFF2-40B4-BE49-F238E27FC236}">
                <a16:creationId xmlns:a16="http://schemas.microsoft.com/office/drawing/2014/main" id="{D3C3146C-6DF4-4999-9280-261C2F268D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2866" y="6392417"/>
            <a:ext cx="420688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 descr="See the source image">
            <a:extLst>
              <a:ext uri="{FF2B5EF4-FFF2-40B4-BE49-F238E27FC236}">
                <a16:creationId xmlns:a16="http://schemas.microsoft.com/office/drawing/2014/main" id="{DC44A4D3-B053-4201-99FE-4F96226E64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757" y="6394004"/>
            <a:ext cx="463550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61541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40">
            <a:extLst>
              <a:ext uri="{FF2B5EF4-FFF2-40B4-BE49-F238E27FC236}">
                <a16:creationId xmlns:a16="http://schemas.microsoft.com/office/drawing/2014/main" id="{362E11DD-B54B-4751-9C17-39DAF9EF46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2129AA-429C-4B1B-95F5-ED2AB6290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2280" y="484632"/>
            <a:ext cx="6743844" cy="1609344"/>
          </a:xfrm>
        </p:spPr>
        <p:txBody>
          <a:bodyPr>
            <a:normAutofit/>
          </a:bodyPr>
          <a:lstStyle/>
          <a:p>
            <a:r>
              <a:rPr lang="en-US" sz="4800"/>
              <a:t>Carrot, Beetroot and cucumber salad</a:t>
            </a:r>
            <a:endParaRPr lang="en-GB" sz="480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22C4E74-B205-4C7C-B87B-DD7F978EB7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2279" y="2121408"/>
            <a:ext cx="6743845" cy="4050792"/>
          </a:xfrm>
        </p:spPr>
        <p:txBody>
          <a:bodyPr numCol="2">
            <a:normAutofit/>
          </a:bodyPr>
          <a:lstStyle/>
          <a:p>
            <a:pPr>
              <a:spcAft>
                <a:spcPts val="1000"/>
              </a:spcAft>
            </a:pPr>
            <a:r>
              <a:rPr lang="en-GB" sz="1800" b="1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1 </a:t>
            </a:r>
            <a:r>
              <a:rPr lang="en-GB" sz="1800" b="1" dirty="0"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Large </a:t>
            </a:r>
            <a:r>
              <a:rPr lang="en-GB" sz="1800" b="1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Cooked cool beetroot</a:t>
            </a:r>
          </a:p>
          <a:p>
            <a:pPr>
              <a:spcAft>
                <a:spcPts val="1000"/>
              </a:spcAft>
            </a:pPr>
            <a:r>
              <a:rPr lang="en-GB" sz="1800" b="1" dirty="0"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1 Large Peeled Carrot</a:t>
            </a:r>
          </a:p>
          <a:p>
            <a:pPr>
              <a:spcAft>
                <a:spcPts val="1000"/>
              </a:spcAft>
            </a:pPr>
            <a:r>
              <a:rPr lang="en-GB" sz="1800" b="1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½ cuc</a:t>
            </a:r>
            <a:r>
              <a:rPr lang="en-GB" sz="1800" b="1" dirty="0"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umber </a:t>
            </a:r>
          </a:p>
          <a:p>
            <a:pPr>
              <a:spcAft>
                <a:spcPts val="1000"/>
              </a:spcAft>
            </a:pPr>
            <a:r>
              <a:rPr lang="en-GB" sz="1800" b="1" dirty="0"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2 tbsp Pumpkin seeds</a:t>
            </a:r>
          </a:p>
          <a:p>
            <a:pPr>
              <a:spcAft>
                <a:spcPts val="1000"/>
              </a:spcAft>
            </a:pPr>
            <a:r>
              <a:rPr lang="en-GB" sz="1800" b="1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Balsamic vinegar drizzle over</a:t>
            </a:r>
          </a:p>
          <a:p>
            <a:pPr>
              <a:spcAft>
                <a:spcPts val="1000"/>
              </a:spcAft>
            </a:pPr>
            <a:endParaRPr lang="en-GB" sz="1800" b="1" dirty="0">
              <a:effectLst/>
              <a:latin typeface="Aharoni" panose="02010803020104030203" pitchFamily="2" charset="-79"/>
              <a:ea typeface="Calibri" panose="020F0502020204030204" pitchFamily="34" charset="0"/>
              <a:cs typeface="Aharoni" panose="02010803020104030203" pitchFamily="2" charset="-79"/>
            </a:endParaRPr>
          </a:p>
          <a:p>
            <a:pPr>
              <a:spcAft>
                <a:spcPts val="1000"/>
              </a:spcAft>
            </a:pPr>
            <a:endParaRPr lang="en-GB" sz="1800" b="1" dirty="0">
              <a:latin typeface="Aharoni" panose="02010803020104030203" pitchFamily="2" charset="-79"/>
              <a:ea typeface="Calibri" panose="020F0502020204030204" pitchFamily="34" charset="0"/>
              <a:cs typeface="Aharoni" panose="02010803020104030203" pitchFamily="2" charset="-79"/>
            </a:endParaRPr>
          </a:p>
          <a:p>
            <a:pPr>
              <a:spcAft>
                <a:spcPts val="1000"/>
              </a:spcAft>
            </a:pPr>
            <a:r>
              <a:rPr lang="en-GB" sz="1800" b="1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METHOD</a:t>
            </a:r>
            <a:endParaRPr lang="en-GB" sz="1800" dirty="0">
              <a:effectLst/>
              <a:latin typeface="Aharoni" panose="02010803020104030203" pitchFamily="2" charset="-79"/>
              <a:ea typeface="Calibri" panose="020F0502020204030204" pitchFamily="34" charset="0"/>
              <a:cs typeface="Aharoni" panose="02010803020104030203" pitchFamily="2" charset="-79"/>
            </a:endParaRPr>
          </a:p>
          <a:p>
            <a:pPr marL="342900" lvl="0" indent="-342900">
              <a:spcAft>
                <a:spcPts val="1000"/>
              </a:spcAft>
              <a:buFont typeface="+mj-lt"/>
              <a:buAutoNum type="arabicPeriod"/>
            </a:pPr>
            <a:r>
              <a:rPr lang="en-GB" sz="18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Simply spiralize all the vegetables. Using a large bowl add vegetables and pumpkin seeds.</a:t>
            </a:r>
          </a:p>
          <a:p>
            <a:r>
              <a:rPr lang="en-GB" sz="18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When ready to serve drizzle balsamic vinegar over.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75AFC41-0F68-4A90-AB83-CA8DDBBC9EB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17121" r="37651" b="-1"/>
          <a:stretch/>
        </p:blipFill>
        <p:spPr>
          <a:xfrm>
            <a:off x="7545274" y="10"/>
            <a:ext cx="4646726" cy="6857990"/>
          </a:xfrm>
          <a:prstGeom prst="rect">
            <a:avLst/>
          </a:prstGeom>
        </p:spPr>
      </p:pic>
      <p:grpSp>
        <p:nvGrpSpPr>
          <p:cNvPr id="43" name="Group 42">
            <a:extLst>
              <a:ext uri="{FF2B5EF4-FFF2-40B4-BE49-F238E27FC236}">
                <a16:creationId xmlns:a16="http://schemas.microsoft.com/office/drawing/2014/main" id="{B55DE4E1-F219-45A4-96D9-9A86D0E4D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3601C3FF-4A5D-437C-B3DB-A53B99D308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6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61B1BDC9-B583-4F65-8FE9-E2CBE71D93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10" name="Picture 2">
            <a:extLst>
              <a:ext uri="{FF2B5EF4-FFF2-40B4-BE49-F238E27FC236}">
                <a16:creationId xmlns:a16="http://schemas.microsoft.com/office/drawing/2014/main" id="{6D28CAFA-2BF3-4168-A47D-427D8E3303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5543" y="5001475"/>
            <a:ext cx="2496457" cy="1856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 Box 3">
            <a:extLst>
              <a:ext uri="{FF2B5EF4-FFF2-40B4-BE49-F238E27FC236}">
                <a16:creationId xmlns:a16="http://schemas.microsoft.com/office/drawing/2014/main" id="{23B60171-2D7B-4A08-B856-9F1431DC18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45926"/>
            <a:ext cx="9695543" cy="512064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2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alibri" panose="020F0502020204030204" pitchFamily="34" charset="0"/>
              </a:rPr>
              <a:t>         #HCLfoodies @HCLCatering                Facebook           Instagram            Twitter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4" name="Picture 4" descr="See the source image">
            <a:extLst>
              <a:ext uri="{FF2B5EF4-FFF2-40B4-BE49-F238E27FC236}">
                <a16:creationId xmlns:a16="http://schemas.microsoft.com/office/drawing/2014/main" id="{C02B6A57-2ABA-421E-9C0D-C3B2166A75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0489" y="6380511"/>
            <a:ext cx="376238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6" descr="See the source image">
            <a:extLst>
              <a:ext uri="{FF2B5EF4-FFF2-40B4-BE49-F238E27FC236}">
                <a16:creationId xmlns:a16="http://schemas.microsoft.com/office/drawing/2014/main" id="{B518D4D7-62D8-49B8-A986-76C8D6AAF9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2866" y="6392417"/>
            <a:ext cx="420688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25686CF-2EEE-40D1-B262-0F709FADBCD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886480" y="6394685"/>
            <a:ext cx="463336" cy="41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0712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>
            <a:extLst>
              <a:ext uri="{FF2B5EF4-FFF2-40B4-BE49-F238E27FC236}">
                <a16:creationId xmlns:a16="http://schemas.microsoft.com/office/drawing/2014/main" id="{362E11DD-B54B-4751-9C17-39DAF9EF46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97F64E-E300-477C-9726-14008CFBB3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2280" y="484632"/>
            <a:ext cx="6743844" cy="1609344"/>
          </a:xfrm>
        </p:spPr>
        <p:txBody>
          <a:bodyPr>
            <a:normAutofit/>
          </a:bodyPr>
          <a:lstStyle/>
          <a:p>
            <a:r>
              <a:rPr lang="en-US" sz="4800"/>
              <a:t>Avocado and three bean salad</a:t>
            </a:r>
            <a:endParaRPr lang="en-GB" sz="48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B934A5-7E7C-41CE-ACFF-BF71C752BF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2279" y="2121408"/>
            <a:ext cx="6743845" cy="4050792"/>
          </a:xfrm>
        </p:spPr>
        <p:txBody>
          <a:bodyPr numCol="2">
            <a:normAutofit/>
          </a:bodyPr>
          <a:lstStyle/>
          <a:p>
            <a:pPr>
              <a:spcAft>
                <a:spcPts val="1000"/>
              </a:spcAft>
            </a:pPr>
            <a:r>
              <a:rPr lang="en-GB" sz="13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1 Black beans (tinned)</a:t>
            </a:r>
          </a:p>
          <a:p>
            <a:pPr>
              <a:spcAft>
                <a:spcPts val="1000"/>
              </a:spcAft>
            </a:pPr>
            <a:r>
              <a:rPr lang="en-GB" sz="13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1 Kidney beans (tinned)</a:t>
            </a:r>
          </a:p>
          <a:p>
            <a:pPr>
              <a:spcAft>
                <a:spcPts val="1000"/>
              </a:spcAft>
            </a:pPr>
            <a:r>
              <a:rPr lang="en-GB" sz="13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1 Chickpeas (tinned)</a:t>
            </a:r>
          </a:p>
          <a:p>
            <a:pPr>
              <a:spcAft>
                <a:spcPts val="1000"/>
              </a:spcAft>
            </a:pPr>
            <a:r>
              <a:rPr lang="en-GB" sz="13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1 Sweet corn (tinned or frozen)</a:t>
            </a:r>
          </a:p>
          <a:p>
            <a:pPr>
              <a:spcAft>
                <a:spcPts val="1000"/>
              </a:spcAft>
            </a:pPr>
            <a:r>
              <a:rPr lang="en-GB" sz="13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1 Red pepper (diced)</a:t>
            </a:r>
          </a:p>
          <a:p>
            <a:pPr>
              <a:spcAft>
                <a:spcPts val="1000"/>
              </a:spcAft>
            </a:pPr>
            <a:r>
              <a:rPr lang="en-GB" sz="13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12 Cherry tomatoes (Halved)</a:t>
            </a:r>
          </a:p>
          <a:p>
            <a:pPr>
              <a:spcAft>
                <a:spcPts val="1000"/>
              </a:spcAft>
            </a:pPr>
            <a:r>
              <a:rPr lang="en-GB" sz="13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3 tbsp Coriander (chopped)</a:t>
            </a:r>
          </a:p>
          <a:p>
            <a:pPr>
              <a:spcAft>
                <a:spcPts val="1000"/>
              </a:spcAft>
            </a:pPr>
            <a:r>
              <a:rPr lang="en-GB" sz="13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2 Avocado (diced)</a:t>
            </a:r>
          </a:p>
          <a:p>
            <a:pPr>
              <a:spcAft>
                <a:spcPts val="1000"/>
              </a:spcAft>
              <a:tabLst>
                <a:tab pos="977900" algn="ctr"/>
              </a:tabLst>
            </a:pPr>
            <a:r>
              <a:rPr lang="en-GB" sz="13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2 Lime juice</a:t>
            </a:r>
          </a:p>
          <a:p>
            <a:pPr>
              <a:spcAft>
                <a:spcPts val="1000"/>
              </a:spcAft>
            </a:pPr>
            <a:r>
              <a:rPr lang="en-GB" sz="13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75ml Olive oil garlic (minced)</a:t>
            </a:r>
          </a:p>
          <a:p>
            <a:r>
              <a:rPr lang="en-GB" sz="13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Salt and pepper to season</a:t>
            </a:r>
            <a:endParaRPr lang="en-GB" sz="1300" b="1" dirty="0">
              <a:effectLst/>
              <a:latin typeface="Aharoni" panose="02010803020104030203" pitchFamily="2" charset="-79"/>
              <a:ea typeface="Calibri" panose="020F0502020204030204" pitchFamily="34" charset="0"/>
              <a:cs typeface="Aharoni" panose="02010803020104030203" pitchFamily="2" charset="-79"/>
            </a:endParaRPr>
          </a:p>
          <a:p>
            <a:pPr>
              <a:spcAft>
                <a:spcPts val="1000"/>
              </a:spcAft>
            </a:pPr>
            <a:r>
              <a:rPr lang="en-GB" sz="1300" b="1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METHOD</a:t>
            </a:r>
            <a:endParaRPr lang="en-GB" sz="1300" dirty="0">
              <a:effectLst/>
              <a:latin typeface="Aharoni" panose="02010803020104030203" pitchFamily="2" charset="-79"/>
              <a:ea typeface="Calibri" panose="020F0502020204030204" pitchFamily="34" charset="0"/>
              <a:cs typeface="Aharoni" panose="02010803020104030203" pitchFamily="2" charset="-79"/>
            </a:endParaRPr>
          </a:p>
          <a:p>
            <a:pPr marL="342900" lvl="0" indent="-342900">
              <a:spcAft>
                <a:spcPts val="1000"/>
              </a:spcAft>
              <a:buFont typeface="+mj-lt"/>
              <a:buAutoNum type="arabicPeriod"/>
            </a:pPr>
            <a:r>
              <a:rPr lang="en-GB" sz="13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After cutting the avocado toss in the lime juice immediately to stop it from turning brown</a:t>
            </a:r>
          </a:p>
          <a:p>
            <a:pPr marL="342900" lvl="0" indent="-342900">
              <a:spcAft>
                <a:spcPts val="1000"/>
              </a:spcAft>
              <a:buFont typeface="+mj-lt"/>
              <a:buAutoNum type="arabicPeriod"/>
            </a:pPr>
            <a:r>
              <a:rPr lang="en-GB" sz="13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Wash and drain all beans and sweetcorn (if using frozen cook and cool down).</a:t>
            </a:r>
          </a:p>
          <a:p>
            <a:r>
              <a:rPr lang="en-GB" sz="13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Mix all ingredients together into a large bowl refrigerate 1 hour before serving </a:t>
            </a:r>
            <a:endParaRPr lang="en-GB" sz="13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9" name="Picture 8" descr="A bowl of food&#10;&#10;Description automatically generated with low confidence">
            <a:extLst>
              <a:ext uri="{FF2B5EF4-FFF2-40B4-BE49-F238E27FC236}">
                <a16:creationId xmlns:a16="http://schemas.microsoft.com/office/drawing/2014/main" id="{93F65AD1-103A-4FCF-8F70-5BC19E9E0F5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20115" r="34657" b="-1"/>
          <a:stretch/>
        </p:blipFill>
        <p:spPr>
          <a:xfrm>
            <a:off x="7545274" y="10"/>
            <a:ext cx="4646726" cy="6857990"/>
          </a:xfrm>
          <a:prstGeom prst="rect">
            <a:avLst/>
          </a:prstGeom>
        </p:spPr>
      </p:pic>
      <p:grpSp>
        <p:nvGrpSpPr>
          <p:cNvPr id="38" name="Group 37">
            <a:extLst>
              <a:ext uri="{FF2B5EF4-FFF2-40B4-BE49-F238E27FC236}">
                <a16:creationId xmlns:a16="http://schemas.microsoft.com/office/drawing/2014/main" id="{B55DE4E1-F219-45A4-96D9-9A86D0E4D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3601C3FF-4A5D-437C-B3DB-A53B99D308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6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61B1BDC9-B583-4F65-8FE9-E2CBE71D93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10" name="Picture 2">
            <a:extLst>
              <a:ext uri="{FF2B5EF4-FFF2-40B4-BE49-F238E27FC236}">
                <a16:creationId xmlns:a16="http://schemas.microsoft.com/office/drawing/2014/main" id="{25675DFD-FE56-4E7B-8027-9586211A1D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5543" y="5001475"/>
            <a:ext cx="2496457" cy="1856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 Box 3">
            <a:extLst>
              <a:ext uri="{FF2B5EF4-FFF2-40B4-BE49-F238E27FC236}">
                <a16:creationId xmlns:a16="http://schemas.microsoft.com/office/drawing/2014/main" id="{F7F0439E-E4E5-4D9F-87BE-08966DCE96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45926"/>
            <a:ext cx="9695543" cy="512064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2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alibri" panose="020F0502020204030204" pitchFamily="34" charset="0"/>
              </a:rPr>
              <a:t>         #HCLfoodies @HCLCatering                Facebook           Instagram            Twitter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8176F9C-0D8D-4F6E-AD8D-E1440AFF712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19421" y="6366699"/>
            <a:ext cx="371888" cy="4389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0B2ADF8-C9DD-4C0F-9ED4-12F87BEA146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49480" y="6366699"/>
            <a:ext cx="420660" cy="41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0984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362E11DD-B54B-4751-9C17-39DAF9EF46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B08C9D-3582-4268-A6F9-95EDC4D97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2280" y="484632"/>
            <a:ext cx="6743844" cy="1609344"/>
          </a:xfrm>
        </p:spPr>
        <p:txBody>
          <a:bodyPr>
            <a:normAutofit/>
          </a:bodyPr>
          <a:lstStyle/>
          <a:p>
            <a:r>
              <a:rPr lang="en-US" sz="4800"/>
              <a:t>Quinoa SAlad</a:t>
            </a:r>
            <a:endParaRPr lang="en-GB" sz="48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29C969-CB8F-49BE-BAEB-189BF2AE44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2279" y="2121407"/>
            <a:ext cx="6743845" cy="4536281"/>
          </a:xfrm>
        </p:spPr>
        <p:txBody>
          <a:bodyPr numCol="3">
            <a:normAutofit/>
          </a:bodyPr>
          <a:lstStyle/>
          <a:p>
            <a:pPr>
              <a:spcAft>
                <a:spcPts val="1000"/>
              </a:spcAft>
            </a:pPr>
            <a:r>
              <a:rPr lang="en-GB" sz="12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200g Quinoa</a:t>
            </a:r>
          </a:p>
          <a:p>
            <a:pPr>
              <a:spcAft>
                <a:spcPts val="1000"/>
              </a:spcAft>
            </a:pPr>
            <a:r>
              <a:rPr lang="en-GB" sz="12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600ml Boiling water</a:t>
            </a:r>
          </a:p>
          <a:p>
            <a:pPr>
              <a:spcAft>
                <a:spcPts val="1000"/>
              </a:spcAft>
            </a:pPr>
            <a:r>
              <a:rPr lang="en-GB" sz="12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1 large Red pepper</a:t>
            </a:r>
          </a:p>
          <a:p>
            <a:pPr>
              <a:spcAft>
                <a:spcPts val="1000"/>
              </a:spcAft>
            </a:pPr>
            <a:r>
              <a:rPr lang="en-GB" sz="12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½ Cucumber</a:t>
            </a:r>
          </a:p>
          <a:p>
            <a:pPr>
              <a:spcAft>
                <a:spcPts val="1000"/>
              </a:spcAft>
            </a:pPr>
            <a:r>
              <a:rPr lang="en-GB" sz="12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150g Cherry tomatoes</a:t>
            </a:r>
          </a:p>
          <a:p>
            <a:pPr>
              <a:spcAft>
                <a:spcPts val="1000"/>
              </a:spcAft>
            </a:pPr>
            <a:r>
              <a:rPr lang="en-GB" sz="12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1 medium Grated carrot</a:t>
            </a:r>
          </a:p>
          <a:p>
            <a:pPr>
              <a:spcAft>
                <a:spcPts val="1000"/>
              </a:spcAft>
            </a:pPr>
            <a:r>
              <a:rPr lang="en-GB" sz="12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1 Red onion</a:t>
            </a:r>
          </a:p>
          <a:p>
            <a:pPr>
              <a:spcAft>
                <a:spcPts val="1000"/>
              </a:spcAft>
            </a:pPr>
            <a:r>
              <a:rPr lang="en-GB" sz="12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1 Chickpeas 400g tin</a:t>
            </a:r>
          </a:p>
          <a:p>
            <a:pPr>
              <a:spcAft>
                <a:spcPts val="1000"/>
              </a:spcAft>
            </a:pPr>
            <a:endParaRPr lang="en-GB" sz="1200" dirty="0">
              <a:effectLst/>
              <a:latin typeface="Aharoni" panose="02010803020104030203" pitchFamily="2" charset="-79"/>
              <a:ea typeface="Calibri" panose="020F0502020204030204" pitchFamily="34" charset="0"/>
              <a:cs typeface="Aharoni" panose="02010803020104030203" pitchFamily="2" charset="-79"/>
            </a:endParaRPr>
          </a:p>
          <a:p>
            <a:pPr marL="0" indent="0">
              <a:spcAft>
                <a:spcPts val="1000"/>
              </a:spcAft>
              <a:buNone/>
            </a:pPr>
            <a:endParaRPr lang="en-GB" sz="1200" dirty="0">
              <a:effectLst/>
              <a:latin typeface="Aharoni" panose="02010803020104030203" pitchFamily="2" charset="-79"/>
              <a:ea typeface="Calibri" panose="020F0502020204030204" pitchFamily="34" charset="0"/>
              <a:cs typeface="Aharoni" panose="02010803020104030203" pitchFamily="2" charset="-79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en-GB" sz="1200" u="sng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DRESSING</a:t>
            </a:r>
            <a:endParaRPr lang="en-GB" sz="1200" dirty="0">
              <a:effectLst/>
              <a:latin typeface="Aharoni" panose="02010803020104030203" pitchFamily="2" charset="-79"/>
              <a:ea typeface="Calibri" panose="020F0502020204030204" pitchFamily="34" charset="0"/>
              <a:cs typeface="Aharoni" panose="02010803020104030203" pitchFamily="2" charset="-79"/>
            </a:endParaRPr>
          </a:p>
          <a:p>
            <a:pPr>
              <a:spcAft>
                <a:spcPts val="1000"/>
              </a:spcAft>
            </a:pPr>
            <a:r>
              <a:rPr lang="en-GB" sz="12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80ml Olive oil</a:t>
            </a:r>
          </a:p>
          <a:p>
            <a:pPr>
              <a:spcAft>
                <a:spcPts val="1000"/>
              </a:spcAft>
            </a:pPr>
            <a:r>
              <a:rPr lang="en-GB" sz="12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3 tbsp Lemon juice</a:t>
            </a:r>
          </a:p>
          <a:p>
            <a:pPr>
              <a:spcAft>
                <a:spcPts val="1000"/>
              </a:spcAft>
            </a:pPr>
            <a:r>
              <a:rPr lang="en-GB" sz="12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2 tbsp Vinegar</a:t>
            </a:r>
          </a:p>
          <a:p>
            <a:pPr>
              <a:spcAft>
                <a:spcPts val="1000"/>
              </a:spcAft>
            </a:pPr>
            <a:r>
              <a:rPr lang="en-GB" sz="12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80g Parsley(chopped)</a:t>
            </a:r>
          </a:p>
          <a:p>
            <a:pPr>
              <a:spcAft>
                <a:spcPts val="1000"/>
              </a:spcAft>
            </a:pPr>
            <a:r>
              <a:rPr lang="en-GB" sz="12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50g Coriander (chopped)</a:t>
            </a:r>
          </a:p>
          <a:p>
            <a:r>
              <a:rPr lang="en-GB" sz="12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2 cloves Garlic (minced)</a:t>
            </a:r>
          </a:p>
          <a:p>
            <a:pPr marL="0" indent="0">
              <a:spcAft>
                <a:spcPts val="1000"/>
              </a:spcAft>
              <a:buNone/>
            </a:pPr>
            <a:r>
              <a:rPr lang="en-GB" sz="1200" b="1" u="sng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METHOD</a:t>
            </a:r>
            <a:endParaRPr lang="en-GB" sz="1200" u="sng" dirty="0">
              <a:effectLst/>
              <a:latin typeface="Aharoni" panose="02010803020104030203" pitchFamily="2" charset="-79"/>
              <a:ea typeface="Calibri" panose="020F0502020204030204" pitchFamily="34" charset="0"/>
              <a:cs typeface="Aharoni" panose="02010803020104030203" pitchFamily="2" charset="-79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en-GB" sz="1200" b="1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1.  </a:t>
            </a:r>
            <a:r>
              <a:rPr lang="en-GB" sz="12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Combine quinoa and boiling water in a medium pot, bring to the boil, cover and reduce heat simmer for</a:t>
            </a:r>
          </a:p>
          <a:p>
            <a:pPr marL="0" indent="0">
              <a:spcAft>
                <a:spcPts val="1000"/>
              </a:spcAft>
              <a:buNone/>
            </a:pPr>
            <a:r>
              <a:rPr lang="en-GB" sz="12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15 minutes. Remove from heat and it sit for 10 minutes covered then stir with a fork</a:t>
            </a:r>
            <a:r>
              <a:rPr lang="en-GB" sz="1200" dirty="0"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.</a:t>
            </a:r>
          </a:p>
          <a:p>
            <a:pPr marL="0" indent="0">
              <a:spcAft>
                <a:spcPts val="1000"/>
              </a:spcAft>
              <a:buNone/>
            </a:pPr>
            <a:r>
              <a:rPr lang="en-GB" sz="12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2. Prepare dressing in a mixing bowl stir together olive oil, lemon juice, vinegar, parsley, coriander, and garlic. Chill while you finish the rest of the salad.</a:t>
            </a:r>
            <a:endParaRPr lang="en-GB" sz="1200" dirty="0">
              <a:latin typeface="Aharoni" panose="02010803020104030203" pitchFamily="2" charset="-79"/>
              <a:ea typeface="Calibri" panose="020F0502020204030204" pitchFamily="34" charset="0"/>
              <a:cs typeface="Aharoni" panose="02010803020104030203" pitchFamily="2" charset="-79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en-GB" sz="12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3. Wash and drain chickpeas.</a:t>
            </a:r>
            <a:endParaRPr lang="en-GB" sz="1200" dirty="0">
              <a:latin typeface="Aharoni" panose="02010803020104030203" pitchFamily="2" charset="-79"/>
              <a:ea typeface="Calibri" panose="020F0502020204030204" pitchFamily="34" charset="0"/>
              <a:cs typeface="Aharoni" panose="02010803020104030203" pitchFamily="2" charset="-79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en-GB" sz="12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4. Dice red pepper, cucumber, and red onion, cut the cherry tomatoes in half. Put them all into a large mixing bowl add grated carrot, chickpeas, quinoa and dressing them stir it all together.</a:t>
            </a:r>
          </a:p>
          <a:p>
            <a:pPr marL="0" indent="0">
              <a:buNone/>
            </a:pPr>
            <a:r>
              <a:rPr lang="en-GB" sz="12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5. Keep chilled until you are ready to serve.</a:t>
            </a:r>
            <a:endParaRPr lang="en-GB" sz="12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1" name="Picture 10" descr="A bowl of soup with carrots&#10;&#10;Description automatically generated with low confidence">
            <a:extLst>
              <a:ext uri="{FF2B5EF4-FFF2-40B4-BE49-F238E27FC236}">
                <a16:creationId xmlns:a16="http://schemas.microsoft.com/office/drawing/2014/main" id="{42CCB192-EFC1-4BD7-8346-F1A9A6546AF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9046" r="613"/>
          <a:stretch/>
        </p:blipFill>
        <p:spPr>
          <a:xfrm>
            <a:off x="7545274" y="10"/>
            <a:ext cx="4646726" cy="6857990"/>
          </a:xfrm>
          <a:prstGeom prst="rect">
            <a:avLst/>
          </a:prstGeom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B55DE4E1-F219-45A4-96D9-9A86D0E4D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3601C3FF-4A5D-437C-B3DB-A53B99D308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6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61B1BDC9-B583-4F65-8FE9-E2CBE71D93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10" name="Picture 2">
            <a:extLst>
              <a:ext uri="{FF2B5EF4-FFF2-40B4-BE49-F238E27FC236}">
                <a16:creationId xmlns:a16="http://schemas.microsoft.com/office/drawing/2014/main" id="{B118114D-4049-4F72-B3ED-2D012D78C5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5543" y="5001475"/>
            <a:ext cx="2496457" cy="1856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 Box 3">
            <a:extLst>
              <a:ext uri="{FF2B5EF4-FFF2-40B4-BE49-F238E27FC236}">
                <a16:creationId xmlns:a16="http://schemas.microsoft.com/office/drawing/2014/main" id="{B3AF7D00-89C8-465D-A1E4-CAB29B0C5E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45926"/>
            <a:ext cx="9695543" cy="512064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2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alibri" panose="020F0502020204030204" pitchFamily="34" charset="0"/>
              </a:rPr>
              <a:t>         #HCLfoodies @HCLCatering               Facebook           Instagram            Twitter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BC2AF5D-03B1-47A8-ABE1-C16EDB3237C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05566" y="6373368"/>
            <a:ext cx="371888" cy="4389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A980890-447D-4211-88C6-3B3E794A3E3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05775" y="6381081"/>
            <a:ext cx="420660" cy="41456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7DF72BE-7B67-4B54-880A-E4A63985C9D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781627" y="6394676"/>
            <a:ext cx="463336" cy="41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8172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362E11DD-B54B-4751-9C17-39DAF9EF46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AE01A1-8F23-413C-B8C2-2C5A3C161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2280" y="484632"/>
            <a:ext cx="6743844" cy="1609344"/>
          </a:xfrm>
        </p:spPr>
        <p:txBody>
          <a:bodyPr>
            <a:normAutofit/>
          </a:bodyPr>
          <a:lstStyle/>
          <a:p>
            <a:r>
              <a:rPr lang="en-US" sz="4800"/>
              <a:t>Mexican corn salad</a:t>
            </a:r>
            <a:endParaRPr lang="en-GB" sz="48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B1F007-3A49-4714-B0A2-A9AC8D5FFB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2279" y="2121408"/>
            <a:ext cx="6743845" cy="4050792"/>
          </a:xfrm>
        </p:spPr>
        <p:txBody>
          <a:bodyPr numCol="2">
            <a:normAutofit/>
          </a:bodyPr>
          <a:lstStyle/>
          <a:p>
            <a:pPr marL="0" indent="0">
              <a:buNone/>
            </a:pPr>
            <a:endParaRPr lang="en-GB" sz="1800" b="0" i="0" u="none" strike="noStrike" baseline="0" dirty="0">
              <a:latin typeface="Arial" panose="020B0604020202020204" pitchFamily="34" charset="0"/>
            </a:endParaRPr>
          </a:p>
          <a:p>
            <a:r>
              <a:rPr lang="en-GB" sz="1800" b="0" i="0" u="none" strike="noStrike" baseline="0" dirty="0">
                <a:latin typeface="Aharoni" panose="02010803020104030203" pitchFamily="2" charset="-79"/>
                <a:cs typeface="Aharoni" panose="02010803020104030203" pitchFamily="2" charset="-79"/>
              </a:rPr>
              <a:t>780g Sweetcorn </a:t>
            </a:r>
          </a:p>
          <a:p>
            <a:r>
              <a:rPr lang="en-GB" sz="1800" b="0" i="0" u="none" strike="noStrike" baseline="0" dirty="0">
                <a:latin typeface="Aharoni" panose="02010803020104030203" pitchFamily="2" charset="-79"/>
                <a:cs typeface="Aharoni" panose="02010803020104030203" pitchFamily="2" charset="-79"/>
              </a:rPr>
              <a:t>1 Red onion diced </a:t>
            </a:r>
          </a:p>
          <a:p>
            <a:r>
              <a:rPr lang="en-GB" sz="1800" b="0" i="0" u="none" strike="noStrike" baseline="0" dirty="0">
                <a:latin typeface="Aharoni" panose="02010803020104030203" pitchFamily="2" charset="-79"/>
                <a:cs typeface="Aharoni" panose="02010803020104030203" pitchFamily="2" charset="-79"/>
              </a:rPr>
              <a:t>2 Tomatoes diced </a:t>
            </a:r>
          </a:p>
          <a:p>
            <a:r>
              <a:rPr lang="en-GB" sz="1800" b="0" i="0" u="none" strike="noStrike" baseline="0" dirty="0">
                <a:latin typeface="Aharoni" panose="02010803020104030203" pitchFamily="2" charset="-79"/>
                <a:cs typeface="Aharoni" panose="02010803020104030203" pitchFamily="2" charset="-79"/>
              </a:rPr>
              <a:t>½ bunch Fresh Coriander finely chopped </a:t>
            </a:r>
          </a:p>
          <a:p>
            <a:r>
              <a:rPr lang="en-GB" sz="1800" b="0" i="0" u="none" strike="noStrike" baseline="0" dirty="0">
                <a:latin typeface="Aharoni" panose="02010803020104030203" pitchFamily="2" charset="-79"/>
                <a:cs typeface="Aharoni" panose="02010803020104030203" pitchFamily="2" charset="-79"/>
              </a:rPr>
              <a:t>2 Limes juiced </a:t>
            </a:r>
          </a:p>
          <a:p>
            <a:r>
              <a:rPr lang="en-GB" sz="1800" b="0" i="0" u="none" strike="noStrike" baseline="0" dirty="0">
                <a:latin typeface="Aharoni" panose="02010803020104030203" pitchFamily="2" charset="-79"/>
                <a:cs typeface="Aharoni" panose="02010803020104030203" pitchFamily="2" charset="-79"/>
              </a:rPr>
              <a:t>4 tbsp Olive oil </a:t>
            </a:r>
          </a:p>
          <a:p>
            <a:r>
              <a:rPr lang="en-GB" sz="1800" b="0" i="0" u="none" strike="noStrike" baseline="0" dirty="0">
                <a:latin typeface="Aharoni" panose="02010803020104030203" pitchFamily="2" charset="-79"/>
                <a:cs typeface="Aharoni" panose="02010803020104030203" pitchFamily="2" charset="-79"/>
              </a:rPr>
              <a:t>2tbsp Clear honey 	</a:t>
            </a:r>
          </a:p>
          <a:p>
            <a:endParaRPr lang="en-GB" sz="1800" b="0" i="0" u="none" strike="noStrike" baseline="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en-GB" sz="1800" b="0" i="0" u="none" strike="noStrike" baseline="0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GB" sz="1800" b="1" i="0" u="none" strike="noStrike" baseline="0" dirty="0">
                <a:latin typeface="Aharoni" panose="02010803020104030203" pitchFamily="2" charset="-79"/>
                <a:cs typeface="Aharoni" panose="02010803020104030203" pitchFamily="2" charset="-79"/>
              </a:rPr>
              <a:t>METHOD </a:t>
            </a:r>
            <a:endParaRPr lang="en-GB" sz="1800" b="0" i="0" u="none" strike="noStrike" baseline="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en-US" sz="1800" b="1" i="0" u="none" strike="noStrike" baseline="0" dirty="0">
                <a:latin typeface="Aharoni" panose="02010803020104030203" pitchFamily="2" charset="-79"/>
                <a:cs typeface="Aharoni" panose="02010803020104030203" pitchFamily="2" charset="-79"/>
              </a:rPr>
              <a:t>1. Cook and cool the sweetcorn. </a:t>
            </a:r>
            <a:endParaRPr lang="en-US" sz="1800" b="0" i="0" u="none" strike="noStrike" baseline="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en-US" sz="1800" b="1" i="0" u="none" strike="noStrike" baseline="0" dirty="0">
                <a:latin typeface="Aharoni" panose="02010803020104030203" pitchFamily="2" charset="-79"/>
                <a:cs typeface="Aharoni" panose="02010803020104030203" pitchFamily="2" charset="-79"/>
              </a:rPr>
              <a:t>2. Combine the sweetcorn, onion, tomatoes and coriander. </a:t>
            </a:r>
            <a:endParaRPr lang="en-US" sz="1800" b="0" i="0" u="none" strike="noStrike" baseline="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en-US" sz="1800" b="1" i="0" u="none" strike="noStrike" baseline="0" dirty="0">
                <a:latin typeface="Aharoni" panose="02010803020104030203" pitchFamily="2" charset="-79"/>
                <a:cs typeface="Aharoni" panose="02010803020104030203" pitchFamily="2" charset="-79"/>
              </a:rPr>
              <a:t>3. In a separate bowl mix the dressing ingredients together. </a:t>
            </a:r>
            <a:endParaRPr lang="en-US" sz="1800" b="0" i="0" u="none" strike="noStrike" baseline="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en-US" sz="1800" b="1" i="0" u="none" strike="noStrike" baseline="0" dirty="0">
                <a:latin typeface="Aharoni" panose="02010803020104030203" pitchFamily="2" charset="-79"/>
                <a:cs typeface="Aharoni" panose="02010803020104030203" pitchFamily="2" charset="-79"/>
              </a:rPr>
              <a:t>4. </a:t>
            </a:r>
            <a:r>
              <a:rPr lang="en-US" sz="1800" b="0" i="0" u="none" strike="noStrike" baseline="0" dirty="0">
                <a:latin typeface="Aharoni" panose="02010803020104030203" pitchFamily="2" charset="-79"/>
                <a:cs typeface="Aharoni" panose="02010803020104030203" pitchFamily="2" charset="-79"/>
              </a:rPr>
              <a:t>Coat the salad with the dressing and serve. </a:t>
            </a:r>
          </a:p>
        </p:txBody>
      </p:sp>
      <p:pic>
        <p:nvPicPr>
          <p:cNvPr id="5" name="Picture 4" descr="A bowl of food&#10;&#10;Description automatically generated with low confidence">
            <a:extLst>
              <a:ext uri="{FF2B5EF4-FFF2-40B4-BE49-F238E27FC236}">
                <a16:creationId xmlns:a16="http://schemas.microsoft.com/office/drawing/2014/main" id="{5D4D5A60-DAE7-4878-999E-787EF7949E6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t="2223" r="1" b="1"/>
          <a:stretch/>
        </p:blipFill>
        <p:spPr>
          <a:xfrm>
            <a:off x="7545274" y="10"/>
            <a:ext cx="4646726" cy="6857990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B55DE4E1-F219-45A4-96D9-9A86D0E4D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3601C3FF-4A5D-437C-B3DB-A53B99D308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6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61B1BDC9-B583-4F65-8FE9-E2CBE71D93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10" name="Picture 2">
            <a:extLst>
              <a:ext uri="{FF2B5EF4-FFF2-40B4-BE49-F238E27FC236}">
                <a16:creationId xmlns:a16="http://schemas.microsoft.com/office/drawing/2014/main" id="{A83675D5-6D5C-4A89-99D7-09F72B61EE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5543" y="5001475"/>
            <a:ext cx="2496457" cy="1856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 Box 3">
            <a:extLst>
              <a:ext uri="{FF2B5EF4-FFF2-40B4-BE49-F238E27FC236}">
                <a16:creationId xmlns:a16="http://schemas.microsoft.com/office/drawing/2014/main" id="{95251B85-6B54-4517-83D4-623F43E045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45926"/>
            <a:ext cx="9695543" cy="512064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2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alibri" panose="020F0502020204030204" pitchFamily="34" charset="0"/>
              </a:rPr>
              <a:t>         #HCLfoodies @HCLCatering                Facebook           Instagram            Twitter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9C5EC9C-26BA-4F2B-ADEB-26DCEF85CA3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74839" y="6356426"/>
            <a:ext cx="371888" cy="4389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9EFBADD-9BE1-419F-969E-615EE0E028E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05775" y="6394676"/>
            <a:ext cx="420660" cy="41456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CD24E61-989E-4EAA-84D9-C17146C8A4A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879211" y="6394676"/>
            <a:ext cx="463336" cy="41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4207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362E11DD-B54B-4751-9C17-39DAF9EF46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DBBFDD-5DA5-4AD4-8E0A-F5617EF44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2280" y="484632"/>
            <a:ext cx="6743844" cy="1609344"/>
          </a:xfrm>
        </p:spPr>
        <p:txBody>
          <a:bodyPr>
            <a:normAutofit/>
          </a:bodyPr>
          <a:lstStyle/>
          <a:p>
            <a:r>
              <a:rPr lang="en-US" sz="4800"/>
              <a:t>Roasted chickpeas</a:t>
            </a:r>
            <a:endParaRPr lang="en-GB" sz="48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F45D2A-50EC-41E7-BDF4-8391C5206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2279" y="2121408"/>
            <a:ext cx="6743845" cy="4050792"/>
          </a:xfrm>
        </p:spPr>
        <p:txBody>
          <a:bodyPr numCol="2">
            <a:normAutofit/>
          </a:bodyPr>
          <a:lstStyle/>
          <a:p>
            <a:pPr>
              <a:spcAft>
                <a:spcPts val="1000"/>
              </a:spcAft>
            </a:pPr>
            <a:r>
              <a:rPr lang="en-GB" sz="18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1 Chickpea 400g tin</a:t>
            </a:r>
          </a:p>
          <a:p>
            <a:pPr>
              <a:spcAft>
                <a:spcPts val="1000"/>
              </a:spcAft>
            </a:pPr>
            <a:r>
              <a:rPr lang="en-GB" sz="18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1 tbsp Oil </a:t>
            </a:r>
          </a:p>
          <a:p>
            <a:r>
              <a:rPr lang="en-GB" sz="18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1 tbsp Fajita or barbeque seasoning </a:t>
            </a:r>
            <a:endParaRPr lang="en-GB" sz="1800" b="1" dirty="0">
              <a:effectLst/>
              <a:latin typeface="Aharoni" panose="02010803020104030203" pitchFamily="2" charset="-79"/>
              <a:ea typeface="Calibri" panose="020F0502020204030204" pitchFamily="34" charset="0"/>
              <a:cs typeface="Aharoni" panose="02010803020104030203" pitchFamily="2" charset="-79"/>
            </a:endParaRPr>
          </a:p>
          <a:p>
            <a:pPr>
              <a:spcAft>
                <a:spcPts val="1000"/>
              </a:spcAft>
            </a:pPr>
            <a:r>
              <a:rPr lang="en-GB" sz="1800" b="1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METHOD</a:t>
            </a:r>
            <a:endParaRPr lang="en-GB" sz="1800" dirty="0">
              <a:effectLst/>
              <a:latin typeface="Aharoni" panose="02010803020104030203" pitchFamily="2" charset="-79"/>
              <a:ea typeface="Calibri" panose="020F0502020204030204" pitchFamily="34" charset="0"/>
              <a:cs typeface="Aharoni" panose="02010803020104030203" pitchFamily="2" charset="-79"/>
            </a:endParaRPr>
          </a:p>
          <a:p>
            <a:pPr marL="342900" lvl="0" indent="-342900">
              <a:spcAft>
                <a:spcPts val="1000"/>
              </a:spcAft>
              <a:buFont typeface="+mj-lt"/>
              <a:buAutoNum type="arabicPeriod"/>
            </a:pPr>
            <a:r>
              <a:rPr lang="en-GB" sz="18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Preheat oven 180°c or gas 4.</a:t>
            </a:r>
          </a:p>
          <a:p>
            <a:pPr marL="342900" lvl="0" indent="-342900">
              <a:spcAft>
                <a:spcPts val="1000"/>
              </a:spcAft>
              <a:buFont typeface="+mj-lt"/>
              <a:buAutoNum type="arabicPeriod"/>
            </a:pPr>
            <a:r>
              <a:rPr lang="en-GB" sz="18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Drain and rinse chickpeas in colander the shake off excess water.</a:t>
            </a:r>
          </a:p>
          <a:p>
            <a:pPr marL="342900" lvl="0" indent="-342900">
              <a:spcAft>
                <a:spcPts val="1000"/>
              </a:spcAft>
              <a:buFont typeface="+mj-lt"/>
              <a:buAutoNum type="arabicPeriod"/>
            </a:pPr>
            <a:r>
              <a:rPr lang="en-GB" sz="18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Place chickpeas along with your choice of seasoning and the oil mix together well. Then tip onto a baking tray. </a:t>
            </a:r>
          </a:p>
          <a:p>
            <a:pPr marL="342900" lvl="0" indent="-342900">
              <a:spcAft>
                <a:spcPts val="1000"/>
              </a:spcAft>
              <a:buFont typeface="+mj-lt"/>
              <a:buAutoNum type="arabicPeriod"/>
            </a:pPr>
            <a:r>
              <a:rPr lang="en-GB" sz="18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Pop the tray into </a:t>
            </a:r>
            <a:r>
              <a:rPr lang="en-GB" sz="180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the oven </a:t>
            </a:r>
            <a:r>
              <a:rPr lang="en-GB" sz="18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for 30-35 minutes, checking every 10 minutes to stir. Take the chickpeas out of the oven and leave them to cool.</a:t>
            </a:r>
          </a:p>
          <a:p>
            <a:pPr marL="342900" lvl="0" indent="-342900">
              <a:spcAft>
                <a:spcPts val="1000"/>
              </a:spcAft>
              <a:buFont typeface="+mj-lt"/>
              <a:buAutoNum type="arabicPeriod"/>
            </a:pPr>
            <a:r>
              <a:rPr lang="en-GB" sz="18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Store them in an airtight container for up to 1 week.</a:t>
            </a:r>
          </a:p>
        </p:txBody>
      </p:sp>
      <p:pic>
        <p:nvPicPr>
          <p:cNvPr id="8" name="Picture 7" descr="A picture containing food, table, plate, counter&#10;&#10;Description automatically generated">
            <a:extLst>
              <a:ext uri="{FF2B5EF4-FFF2-40B4-BE49-F238E27FC236}">
                <a16:creationId xmlns:a16="http://schemas.microsoft.com/office/drawing/2014/main" id="{80D217C5-457E-406B-8033-DFF6D8491F2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r="1" b="1855"/>
          <a:stretch/>
        </p:blipFill>
        <p:spPr>
          <a:xfrm>
            <a:off x="7126125" y="-3203"/>
            <a:ext cx="5065876" cy="6950961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55DE4E1-F219-45A4-96D9-9A86D0E4D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3601C3FF-4A5D-437C-B3DB-A53B99D308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6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61B1BDC9-B583-4F65-8FE9-E2CBE71D93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10" name="Picture 2">
            <a:extLst>
              <a:ext uri="{FF2B5EF4-FFF2-40B4-BE49-F238E27FC236}">
                <a16:creationId xmlns:a16="http://schemas.microsoft.com/office/drawing/2014/main" id="{A52D951B-2D41-458A-BA09-47B3F46DD9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5543" y="5091243"/>
            <a:ext cx="2496457" cy="1856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Box 3">
            <a:extLst>
              <a:ext uri="{FF2B5EF4-FFF2-40B4-BE49-F238E27FC236}">
                <a16:creationId xmlns:a16="http://schemas.microsoft.com/office/drawing/2014/main" id="{A9ADF44F-471B-4D19-B47F-E97EE6202E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430849"/>
            <a:ext cx="9695543" cy="512064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2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alibri" panose="020F0502020204030204" pitchFamily="34" charset="0"/>
              </a:rPr>
              <a:t>         #HCLfoodies @HCLCatering                Facebook            Instagram            Twitter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D558C7-0465-42C1-881E-F77DA77D119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57780" y="6467843"/>
            <a:ext cx="371888" cy="4389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9D66FE2-58F3-43F1-9245-FDE3CC6743A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96000" y="6485892"/>
            <a:ext cx="420660" cy="41456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049B728-A151-46BA-8A7C-1AA4767337A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947498" y="6478374"/>
            <a:ext cx="463336" cy="41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02554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128399F6E0FD449AC9662DF973FE0C3" ma:contentTypeVersion="21" ma:contentTypeDescription="Create a new document." ma:contentTypeScope="" ma:versionID="6bdc0d0eb5ac4bd0d04bd19226463766">
  <xsd:schema xmlns:xsd="http://www.w3.org/2001/XMLSchema" xmlns:xs="http://www.w3.org/2001/XMLSchema" xmlns:p="http://schemas.microsoft.com/office/2006/metadata/properties" xmlns:ns1="http://schemas.microsoft.com/sharepoint/v3" xmlns:ns2="342ecae1-d1d6-4c63-89ba-3561bf770d17" xmlns:ns3="570d33f5-4451-4698-a603-3ec573aef4a9" targetNamespace="http://schemas.microsoft.com/office/2006/metadata/properties" ma:root="true" ma:fieldsID="a379edb4611f6c07c736384c64811e17" ns1:_="" ns2:_="" ns3:_="">
    <xsd:import namespace="http://schemas.microsoft.com/sharepoint/v3"/>
    <xsd:import namespace="342ecae1-d1d6-4c63-89ba-3561bf770d17"/>
    <xsd:import namespace="570d33f5-4451-4698-a603-3ec573aef4a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Location" minOccurs="0"/>
                <xsd:element ref="ns1:_ip_UnifiedCompliancePolicyProperties" minOccurs="0"/>
                <xsd:element ref="ns1:_ip_UnifiedCompliancePolicyUIAction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42ecae1-d1d6-4c63-89ba-3561bf770d1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hidden="true" ma:internalName="MediaServiceKeyPoints" ma:readOnly="true">
      <xsd:simpleType>
        <xsd:restriction base="dms:Note"/>
      </xsd:simpleType>
    </xsd:element>
    <xsd:element name="MediaServiceAutoTags" ma:index="12" nillable="true" ma:displayName="Tags" ma:hidden="true" ma:internalName="MediaServiceAutoTags" ma:readOnly="true">
      <xsd:simpleType>
        <xsd:restriction base="dms:Text"/>
      </xsd:simpleType>
    </xsd:element>
    <xsd:element name="MediaServiceOCR" ma:index="13" nillable="true" ma:displayName="Extracted Text" ma:hidden="true" ma:internalName="MediaServiceOCR" ma:readOnly="true">
      <xsd:simpleType>
        <xsd:restriction base="dms:Note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2" nillable="true" ma:displayName="Length (seconds)" ma:hidden="true" ma:internalName="MediaLengthInSeconds" ma:readOnly="true">
      <xsd:simpleType>
        <xsd:restriction base="dms:Unknown"/>
      </xsd:simpleType>
    </xsd:element>
    <xsd:element name="lcf76f155ced4ddcb4097134ff3c332f" ma:index="24" nillable="true" ma:taxonomy="true" ma:internalName="lcf76f155ced4ddcb4097134ff3c332f" ma:taxonomyFieldName="MediaServiceImageTags" ma:displayName="Image Tags" ma:readOnly="false" ma:fieldId="{5cf76f15-5ced-4ddc-b409-7134ff3c332f}" ma:taxonomyMulti="true" ma:sspId="75486186-1a7c-46dc-bde6-0eaca7d5ee2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70d33f5-4451-4698-a603-3ec573aef4a9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description="" ma:hidden="true" ma:internalName="SharedWithDetails" ma:readOnly="true">
      <xsd:simpleType>
        <xsd:restriction base="dms:Note"/>
      </xsd:simpleType>
    </xsd:element>
    <xsd:element name="TaxCatchAll" ma:index="25" nillable="true" ma:displayName="Taxonomy Catch All Column" ma:hidden="true" ma:list="{f412d413-ad25-414b-9e95-01e1a6f95d00}" ma:internalName="TaxCatchAll" ma:showField="CatchAllData" ma:web="570d33f5-4451-4698-a603-3ec573aef4a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570d33f5-4451-4698-a603-3ec573aef4a9">
      <UserInfo>
        <DisplayName/>
        <AccountId xsi:nil="true"/>
        <AccountType/>
      </UserInfo>
    </SharedWithUsers>
    <_ip_UnifiedCompliancePolicyUIAction xmlns="http://schemas.microsoft.com/sharepoint/v3" xsi:nil="true"/>
    <_ip_UnifiedCompliancePolicyProperties xmlns="http://schemas.microsoft.com/sharepoint/v3" xsi:nil="true"/>
    <lcf76f155ced4ddcb4097134ff3c332f xmlns="342ecae1-d1d6-4c63-89ba-3561bf770d17">
      <Terms xmlns="http://schemas.microsoft.com/office/infopath/2007/PartnerControls"/>
    </lcf76f155ced4ddcb4097134ff3c332f>
    <TaxCatchAll xmlns="570d33f5-4451-4698-a603-3ec573aef4a9" xsi:nil="true"/>
  </documentManagement>
</p:properties>
</file>

<file path=customXml/itemProps1.xml><?xml version="1.0" encoding="utf-8"?>
<ds:datastoreItem xmlns:ds="http://schemas.openxmlformats.org/officeDocument/2006/customXml" ds:itemID="{104BE3FA-0259-45C4-AA6F-08DE68A2DC8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3FCEBB2-760E-4618-90E5-BED28134E69A}"/>
</file>

<file path=customXml/itemProps3.xml><?xml version="1.0" encoding="utf-8"?>
<ds:datastoreItem xmlns:ds="http://schemas.openxmlformats.org/officeDocument/2006/customXml" ds:itemID="{2A8529DC-BDEF-42A0-A6C7-91BB2BCA6636}">
  <ds:schemaRefs>
    <ds:schemaRef ds:uri="570d33f5-4451-4698-a603-3ec573aef4a9"/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Wood Type</Template>
  <TotalTime>174</TotalTime>
  <Words>884</Words>
  <Application>Microsoft Office PowerPoint</Application>
  <PresentationFormat>Widescreen</PresentationFormat>
  <Paragraphs>102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Aharoni</vt:lpstr>
      <vt:lpstr>Arial</vt:lpstr>
      <vt:lpstr>Calibri</vt:lpstr>
      <vt:lpstr>Rockwell</vt:lpstr>
      <vt:lpstr>Rockwell Condensed</vt:lpstr>
      <vt:lpstr>Rockwell Extra Bold</vt:lpstr>
      <vt:lpstr>Wingdings</vt:lpstr>
      <vt:lpstr>Wood Type</vt:lpstr>
      <vt:lpstr>Salad REcipes</vt:lpstr>
      <vt:lpstr>Mediterranean vegetable couscous</vt:lpstr>
      <vt:lpstr>Carrot, Beetroot and cucumber salad</vt:lpstr>
      <vt:lpstr>Avocado and three bean salad</vt:lpstr>
      <vt:lpstr>Quinoa SAlad</vt:lpstr>
      <vt:lpstr>Mexican corn salad</vt:lpstr>
      <vt:lpstr>Roasted chickpeas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Salad REcipes</dc:title>
  <dc:creator>Charlotte Theophani</dc:creator>
  <cp:lastModifiedBy>Annette Blackburn</cp:lastModifiedBy>
  <cp:revision>1</cp:revision>
  <dcterms:created xsi:type="dcterms:W3CDTF">2021-09-16T07:42:30Z</dcterms:created>
  <dcterms:modified xsi:type="dcterms:W3CDTF">2021-11-24T11:48:40Z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0x0101007128399F6E0FD449AC9662DF973FE0C3</vt:lpwstr>
  </property>
  <property fmtid="{D5CDD505-2E9C-101B-9397-08002B2CF9AE}" pid="3" name="ComplianceAssetId">
    <vt:lpwstr/>
  </property>
  <property fmtid="{D5CDD505-2E9C-101B-9397-08002B2CF9AE}" pid="4" name="_ExtendedDescription">
    <vt:lpwstr/>
  </property>
  <property fmtid="{D5CDD505-2E9C-101B-9397-08002B2CF9AE}" pid="5" name="TriggerFlowInfo">
    <vt:lpwstr/>
  </property>
  <property fmtid="{D5CDD505-2E9C-101B-9397-08002B2CF9AE}" pid="6" name="_SharedFileIndex">
    <vt:lpwstr/>
  </property>
  <property fmtid="{D5CDD505-2E9C-101B-9397-08002B2CF9AE}" pid="7" name="_SourceUrl">
    <vt:lpwstr/>
  </property>
</Properties>
</file>